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4" r:id="rId6"/>
    <p:sldId id="265" r:id="rId7"/>
    <p:sldId id="268" r:id="rId8"/>
    <p:sldId id="257" r:id="rId9"/>
    <p:sldId id="258" r:id="rId10"/>
    <p:sldId id="259" r:id="rId11"/>
    <p:sldId id="260" r:id="rId12"/>
    <p:sldId id="269" r:id="rId13"/>
    <p:sldId id="261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0C031-D1D5-4B55-9560-24AA67B407E4}" type="datetimeFigureOut">
              <a:rPr lang="ko-KR" altLang="en-US" smtClean="0"/>
              <a:pPr/>
              <a:t>2014-07-18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0415-2177-4156-B4F4-AA3DAB1F208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2014</a:t>
            </a:r>
            <a:r>
              <a:rPr lang="ko-KR" altLang="en-US" dirty="0" smtClean="0"/>
              <a:t>년도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학기 학사 알림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가정복지학과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r>
              <a:rPr lang="ko-KR" altLang="en-US" dirty="0">
                <a:solidFill>
                  <a:schemeClr val="tx1"/>
                </a:solidFill>
              </a:rPr>
              <a:t>교 </a:t>
            </a:r>
            <a:r>
              <a:rPr lang="ko-KR" altLang="en-US" dirty="0" smtClean="0">
                <a:solidFill>
                  <a:schemeClr val="tx1"/>
                </a:solidFill>
              </a:rPr>
              <a:t>권보정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pic>
        <p:nvPicPr>
          <p:cNvPr id="4" name="내용 개체 틀 3" descr="2014-2-3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736"/>
            <a:ext cx="9144000" cy="514353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pic>
        <p:nvPicPr>
          <p:cNvPr id="4" name="내용 개체 틀 3" descr="2014-2-4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500174"/>
            <a:ext cx="8215370" cy="5143536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현장실습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현장실습은 개강하고 수업 </a:t>
            </a:r>
            <a:r>
              <a:rPr lang="en-US" altLang="ko-KR" dirty="0" smtClean="0"/>
              <a:t>2</a:t>
            </a:r>
            <a:r>
              <a:rPr lang="ko-KR" altLang="en-US" dirty="0" smtClean="0"/>
              <a:t>주차 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현장실습교과목 듣는 수강생들에게 전자공지로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일시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장소 보낼 겁니다</a:t>
            </a:r>
            <a:r>
              <a:rPr lang="en-US" altLang="ko-KR" dirty="0" smtClean="0"/>
              <a:t>!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현장실습확인서 </a:t>
            </a:r>
            <a:r>
              <a:rPr lang="en-US" altLang="ko-KR" dirty="0"/>
              <a:t>-</a:t>
            </a:r>
            <a:r>
              <a:rPr lang="ko-KR" altLang="en-US" dirty="0" smtClean="0"/>
              <a:t>한국보육진흥원</a:t>
            </a:r>
            <a:r>
              <a:rPr lang="en-US" altLang="ko-KR" dirty="0"/>
              <a:t>/</a:t>
            </a:r>
            <a:r>
              <a:rPr lang="ko-KR" altLang="en-US" dirty="0" err="1" smtClean="0"/>
              <a:t>사회복지사협회</a:t>
            </a:r>
            <a:r>
              <a:rPr lang="ko-KR" altLang="en-US" dirty="0" smtClean="0"/>
              <a:t> 사이트</a:t>
            </a:r>
            <a:r>
              <a:rPr lang="ko-KR" altLang="en-US" dirty="0"/>
              <a:t>에</a:t>
            </a:r>
            <a:r>
              <a:rPr lang="ko-KR" altLang="en-US" dirty="0" smtClean="0"/>
              <a:t> 양식 있음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현장실습평가서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/>
              <a:t>현장실습 일지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3</a:t>
            </a:r>
            <a:r>
              <a:rPr lang="ko-KR" altLang="en-US" dirty="0" smtClean="0"/>
              <a:t>가지 가지고 오세요 </a:t>
            </a:r>
            <a:r>
              <a:rPr lang="en-US" altLang="ko-KR" dirty="0" smtClean="0"/>
              <a:t>~~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o-KR" altLang="en-US" sz="11500" dirty="0" smtClean="0"/>
              <a:t>끝</a:t>
            </a:r>
            <a:endParaRPr lang="en-US" altLang="ko-KR" sz="115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알림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학사 알림 의무 아님 </a:t>
            </a:r>
            <a:r>
              <a:rPr lang="en-US" altLang="ko-KR" dirty="0"/>
              <a:t>,</a:t>
            </a:r>
            <a:r>
              <a:rPr lang="ko-KR" altLang="en-US" dirty="0" smtClean="0"/>
              <a:t>편의 위해 작성한 것</a:t>
            </a:r>
            <a:endParaRPr lang="en-US" altLang="ko-KR" dirty="0"/>
          </a:p>
          <a:p>
            <a:r>
              <a:rPr lang="en-US" altLang="ko-KR" dirty="0" smtClean="0"/>
              <a:t>7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18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(</a:t>
            </a:r>
            <a:r>
              <a:rPr lang="ko-KR" altLang="en-US" dirty="0" smtClean="0"/>
              <a:t>금</a:t>
            </a:r>
            <a:r>
              <a:rPr lang="en-US" altLang="ko-KR" dirty="0" smtClean="0"/>
              <a:t>) – 7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22</a:t>
            </a:r>
            <a:r>
              <a:rPr lang="ko-KR" altLang="en-US" dirty="0" smtClean="0"/>
              <a:t>일</a:t>
            </a:r>
            <a:r>
              <a:rPr lang="en-US" altLang="ko-KR" dirty="0" smtClean="0"/>
              <a:t>(</a:t>
            </a:r>
            <a:r>
              <a:rPr lang="ko-KR" altLang="en-US" dirty="0" smtClean="0"/>
              <a:t>화</a:t>
            </a:r>
            <a:r>
              <a:rPr lang="en-US" altLang="ko-KR" dirty="0" smtClean="0"/>
              <a:t>) </a:t>
            </a:r>
            <a:r>
              <a:rPr lang="ko-KR" altLang="en-US" dirty="0" smtClean="0"/>
              <a:t>조교 휴가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부조교</a:t>
            </a:r>
            <a:r>
              <a:rPr lang="ko-KR" altLang="en-US" dirty="0" smtClean="0"/>
              <a:t> 사무실에 있음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서류제출가능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r>
              <a:rPr lang="ko-KR" altLang="en-US" dirty="0" smtClean="0"/>
              <a:t>휴가 때 개인번호로 연락하지 말아주세요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휴가 당일 아침인데 </a:t>
            </a:r>
            <a:r>
              <a:rPr lang="en-US" altLang="ko-KR" dirty="0" smtClean="0"/>
              <a:t>.. </a:t>
            </a:r>
            <a:r>
              <a:rPr lang="ko-KR" altLang="en-US" dirty="0" smtClean="0"/>
              <a:t>음 새벽부터 이거 쓰고 있어요 </a:t>
            </a:r>
            <a:r>
              <a:rPr lang="en-US" altLang="ko-KR" dirty="0" smtClean="0"/>
              <a:t>… </a:t>
            </a:r>
            <a:r>
              <a:rPr lang="ko-KR" altLang="en-US" dirty="0" smtClean="0"/>
              <a:t>제발 </a:t>
            </a:r>
            <a:r>
              <a:rPr lang="en-US" altLang="ko-KR" dirty="0" smtClean="0"/>
              <a:t>… </a:t>
            </a:r>
            <a:r>
              <a:rPr lang="ko-KR" altLang="en-US" dirty="0" smtClean="0"/>
              <a:t>문의는 </a:t>
            </a:r>
            <a:r>
              <a:rPr lang="en-US" altLang="ko-KR" dirty="0" smtClean="0"/>
              <a:t>23</a:t>
            </a:r>
            <a:r>
              <a:rPr lang="ko-KR" altLang="en-US" dirty="0" smtClean="0"/>
              <a:t>일부터 </a:t>
            </a:r>
            <a:r>
              <a:rPr lang="en-US" altLang="ko-KR" dirty="0" smtClean="0"/>
              <a:t>… </a:t>
            </a:r>
            <a:r>
              <a:rPr lang="ko-KR" altLang="en-US" dirty="0" smtClean="0"/>
              <a:t> 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 끝까지 정독바랍니다</a:t>
            </a:r>
            <a:r>
              <a:rPr lang="en-US" altLang="ko-KR" dirty="0" smtClean="0">
                <a:solidFill>
                  <a:srgbClr val="FF0000"/>
                </a:solidFill>
              </a:rPr>
              <a:t>. 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수강신청유의사항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장바구니 수강 신청 후에는 개강하고 수업시간에 교수님께서 수강생 전원 동의 받아야 변경 가능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장바구니 수강 신청 후 급작스런 사건으로 수업시간을 변경하게 될 경우 공지함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 장바구니 수간 신청 결과로 수업 분반 또는 폐강 가능함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뒤에 첨부한 시간표는 학교 규정을 준수하였습니다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-</a:t>
            </a:r>
            <a:r>
              <a:rPr lang="ko-KR" altLang="en-US" dirty="0" smtClean="0"/>
              <a:t>학년별 수업 겹침</a:t>
            </a:r>
            <a:r>
              <a:rPr lang="en-US" altLang="ko-KR" dirty="0" smtClean="0"/>
              <a:t>X-</a:t>
            </a:r>
            <a:r>
              <a:rPr lang="ko-KR" altLang="en-US" dirty="0" smtClean="0"/>
              <a:t>동일과목 다른 교수 수업 제외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-</a:t>
            </a:r>
            <a:r>
              <a:rPr lang="ko-KR" altLang="en-US" dirty="0" smtClean="0"/>
              <a:t>학과별 지정 학점 이상 개설 불가 </a:t>
            </a:r>
            <a:r>
              <a:rPr lang="en-US" altLang="ko-KR" dirty="0" smtClean="0"/>
              <a:t>(</a:t>
            </a:r>
            <a:r>
              <a:rPr lang="ko-KR" altLang="en-US" dirty="0" smtClean="0"/>
              <a:t>단 장바구니 수강인원이 많을 시 여건 가능 시 분반은 가능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수강신청유의사항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조교 임의로 수업시간 변경 불가</a:t>
            </a:r>
            <a:r>
              <a:rPr lang="en-US" altLang="ko-KR" dirty="0" smtClean="0"/>
              <a:t>. (</a:t>
            </a:r>
            <a:r>
              <a:rPr lang="ko-KR" altLang="en-US" dirty="0" smtClean="0"/>
              <a:t>시간이 겹친다고 문의전화를 하셔도 제 선에서 해결 못합니다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전화하지 마세요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4</a:t>
            </a:r>
            <a:r>
              <a:rPr lang="ko-KR" altLang="en-US" dirty="0" smtClean="0"/>
              <a:t>학년 가족치료수업 본과학생은 되도록 박충선 교수님 수업 수강하시고 </a:t>
            </a:r>
            <a:r>
              <a:rPr lang="ko-KR" altLang="en-US" dirty="0" err="1" smtClean="0"/>
              <a:t>부복수전공학생은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김성령</a:t>
            </a:r>
            <a:r>
              <a:rPr lang="ko-KR" altLang="en-US" dirty="0" smtClean="0"/>
              <a:t> 교수님 수업 수강하시기 바랍니다 </a:t>
            </a:r>
            <a:r>
              <a:rPr lang="en-US" altLang="ko-KR" dirty="0" smtClean="0"/>
              <a:t>(</a:t>
            </a:r>
            <a:r>
              <a:rPr lang="ko-KR" altLang="en-US" dirty="0" smtClean="0"/>
              <a:t>의무는 아닙니다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보육관련교과목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err="1" smtClean="0"/>
              <a:t>영유아교육</a:t>
            </a:r>
            <a:r>
              <a:rPr lang="ko-KR" altLang="en-US" dirty="0" smtClean="0"/>
              <a:t> 해당영역 교과목개설 </a:t>
            </a:r>
            <a:r>
              <a:rPr lang="en-US" altLang="ko-KR" dirty="0" smtClean="0"/>
              <a:t>x</a:t>
            </a:r>
          </a:p>
          <a:p>
            <a:r>
              <a:rPr lang="ko-KR" altLang="en-US" dirty="0" smtClean="0"/>
              <a:t>학기 초 </a:t>
            </a:r>
            <a:r>
              <a:rPr lang="ko-KR" altLang="en-US" dirty="0" err="1" smtClean="0"/>
              <a:t>영유아교수방법론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영유아교육해당과목</a:t>
            </a:r>
            <a:r>
              <a:rPr lang="en-US" altLang="ko-KR" dirty="0" smtClean="0"/>
              <a:t>)</a:t>
            </a:r>
            <a:r>
              <a:rPr lang="ko-KR" altLang="en-US" dirty="0" smtClean="0"/>
              <a:t> 개설된다 공지되었으나 아래와 같은 상황으로 </a:t>
            </a:r>
            <a:r>
              <a:rPr lang="ko-KR" altLang="en-US" dirty="0" err="1" smtClean="0"/>
              <a:t>미개설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학생들 문의가 많을 것 같아 상세히 씁니다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보육교사자격기준 </a:t>
            </a:r>
            <a:r>
              <a:rPr lang="en-US" altLang="ko-KR" dirty="0" smtClean="0"/>
              <a:t>2014</a:t>
            </a:r>
            <a:r>
              <a:rPr lang="ko-KR" altLang="en-US" dirty="0" smtClean="0"/>
              <a:t>년부터 변경</a:t>
            </a:r>
            <a:r>
              <a:rPr lang="en-US" altLang="ko-KR" dirty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과도기적 단계</a:t>
            </a:r>
            <a:r>
              <a:rPr lang="en-US" altLang="ko-KR" dirty="0" smtClean="0"/>
              <a:t>(1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/ 234</a:t>
            </a:r>
            <a:r>
              <a:rPr lang="ko-KR" altLang="en-US" dirty="0" smtClean="0"/>
              <a:t>학년 따로 교육과정 진행 교과목이 </a:t>
            </a:r>
            <a:r>
              <a:rPr lang="en-US" altLang="ko-KR" dirty="0" smtClean="0"/>
              <a:t>8</a:t>
            </a:r>
            <a:r>
              <a:rPr lang="ko-KR" altLang="en-US" dirty="0" smtClean="0"/>
              <a:t>개 정도 변경</a:t>
            </a:r>
            <a:r>
              <a:rPr lang="en-US" altLang="ko-KR" dirty="0" smtClean="0"/>
              <a:t>), </a:t>
            </a:r>
          </a:p>
          <a:p>
            <a:pPr>
              <a:buFontTx/>
              <a:buChar char="-"/>
            </a:pPr>
            <a:r>
              <a:rPr lang="ko-KR" altLang="en-US" dirty="0" err="1" smtClean="0"/>
              <a:t>신임교수님부임예정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사회복지영역</a:t>
            </a:r>
            <a:r>
              <a:rPr lang="en-US" altLang="ko-KR" dirty="0" smtClean="0"/>
              <a:t>) </a:t>
            </a:r>
            <a:r>
              <a:rPr lang="ko-KR" altLang="en-US" dirty="0" smtClean="0"/>
              <a:t>으로 학사조정필요</a:t>
            </a:r>
            <a:r>
              <a:rPr lang="en-US" altLang="ko-KR" dirty="0" smtClean="0"/>
              <a:t>. </a:t>
            </a:r>
          </a:p>
          <a:p>
            <a:pPr>
              <a:buFontTx/>
              <a:buChar char="-"/>
            </a:pPr>
            <a:r>
              <a:rPr lang="ko-KR" altLang="en-US" dirty="0" err="1" smtClean="0"/>
              <a:t>영유아교수방법론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보육과정 중 </a:t>
            </a:r>
            <a:r>
              <a:rPr lang="en-US" altLang="ko-KR" dirty="0" smtClean="0"/>
              <a:t>4</a:t>
            </a:r>
            <a:r>
              <a:rPr lang="ko-KR" altLang="en-US" dirty="0" smtClean="0"/>
              <a:t>학년 학생 </a:t>
            </a:r>
            <a:r>
              <a:rPr lang="ko-KR" altLang="en-US" dirty="0" err="1" smtClean="0"/>
              <a:t>대상으로한</a:t>
            </a:r>
            <a:r>
              <a:rPr lang="ko-KR" altLang="en-US" dirty="0" smtClean="0"/>
              <a:t> 조사에서 보육과정의 수요가 더 높게 나옴</a:t>
            </a: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dirty="0" smtClean="0"/>
              <a:t>보육과정 개설됨</a:t>
            </a:r>
            <a:r>
              <a:rPr lang="en-US" altLang="ko-KR" dirty="0" smtClean="0"/>
              <a:t>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보육관련교과목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err="1" smtClean="0"/>
              <a:t>영유아교육영역</a:t>
            </a:r>
            <a:r>
              <a:rPr lang="ko-KR" altLang="en-US" dirty="0" smtClean="0"/>
              <a:t> 수강해야 하는 학생들을 위해서 해당영역 과목인 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ko-KR" altLang="en-US" dirty="0" smtClean="0"/>
              <a:t>언어지도 </a:t>
            </a:r>
            <a:r>
              <a:rPr lang="en-US" altLang="ko-KR" dirty="0" smtClean="0"/>
              <a:t>(</a:t>
            </a:r>
            <a:r>
              <a:rPr lang="ko-KR" altLang="en-US" dirty="0" smtClean="0"/>
              <a:t>유아교육과 수</a:t>
            </a:r>
            <a:r>
              <a:rPr lang="en-US" altLang="ko-KR" dirty="0" smtClean="0"/>
              <a:t>2</a:t>
            </a:r>
            <a:r>
              <a:rPr lang="ko-KR" altLang="en-US" dirty="0" smtClean="0"/>
              <a:t>목</a:t>
            </a:r>
            <a:r>
              <a:rPr lang="en-US" altLang="ko-KR" dirty="0" smtClean="0"/>
              <a:t>23)</a:t>
            </a:r>
            <a:r>
              <a:rPr lang="ko-KR" altLang="en-US" dirty="0" smtClean="0"/>
              <a:t>와 수업 안겹치도록 보육과정 시간 변경 및 대학원 수업시간 변경</a:t>
            </a:r>
            <a:r>
              <a:rPr lang="en-US" altLang="ko-KR" dirty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수강허가서여부는 언어지도 담당 교수님 재량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미확실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교류학점신청</a:t>
            </a:r>
            <a:r>
              <a:rPr lang="en-US" altLang="ko-KR" dirty="0" smtClean="0"/>
              <a:t> </a:t>
            </a:r>
            <a:r>
              <a:rPr lang="ko-KR" altLang="en-US" dirty="0" smtClean="0"/>
              <a:t>또는 </a:t>
            </a:r>
            <a:r>
              <a:rPr lang="ko-KR" altLang="en-US" dirty="0" err="1" smtClean="0"/>
              <a:t>학점은행제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보육자격인증 가능한지 정확히 확인하기 위해 본인이 직접 한국보육진흥원에 문의 바람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짜증 나는 거 충분히 이해합니다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그런데 음 </a:t>
            </a:r>
            <a:r>
              <a:rPr lang="en-US" altLang="ko-KR" dirty="0" smtClean="0"/>
              <a:t>.. </a:t>
            </a:r>
            <a:r>
              <a:rPr lang="ko-KR" altLang="en-US" dirty="0" smtClean="0"/>
              <a:t>자격기준 변경된 것 때문에 어쩔 수 없는 상황이에요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시간표 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뒤에 시간표 첨부합니다</a:t>
            </a:r>
            <a:r>
              <a:rPr lang="en-US" altLang="ko-KR" dirty="0" smtClean="0"/>
              <a:t>! </a:t>
            </a:r>
          </a:p>
          <a:p>
            <a:r>
              <a:rPr lang="ko-KR" altLang="en-US" dirty="0" smtClean="0"/>
              <a:t>순서대로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학년 </a:t>
            </a:r>
            <a:r>
              <a:rPr lang="en-US" altLang="ko-KR" dirty="0" smtClean="0"/>
              <a:t>– 2</a:t>
            </a:r>
            <a:r>
              <a:rPr lang="ko-KR" altLang="en-US" dirty="0" smtClean="0"/>
              <a:t>학년 </a:t>
            </a:r>
            <a:r>
              <a:rPr lang="en-US" altLang="ko-KR" dirty="0" smtClean="0"/>
              <a:t>– 3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- 4</a:t>
            </a:r>
            <a:r>
              <a:rPr lang="ko-KR" altLang="en-US" dirty="0" smtClean="0"/>
              <a:t>학년</a:t>
            </a:r>
            <a:endParaRPr lang="en-US" altLang="ko-KR" dirty="0"/>
          </a:p>
          <a:p>
            <a:r>
              <a:rPr lang="ko-KR" altLang="en-US" dirty="0" smtClean="0"/>
              <a:t>교수님이랑 강의실 </a:t>
            </a:r>
            <a:r>
              <a:rPr lang="ko-KR" altLang="en-US" dirty="0"/>
              <a:t>잘</a:t>
            </a:r>
            <a:r>
              <a:rPr lang="ko-KR" altLang="en-US" dirty="0" smtClean="0"/>
              <a:t>려서 나오는 데 다음주 쯤이면 학생들도 수업 시간표 연람 가능 할 거에요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학점교류신청서 </a:t>
            </a:r>
            <a:r>
              <a:rPr lang="en-US" altLang="ko-KR" dirty="0" smtClean="0"/>
              <a:t>(</a:t>
            </a:r>
            <a:r>
              <a:rPr lang="ko-KR" altLang="en-US" dirty="0" smtClean="0"/>
              <a:t>학교에서 학생들 편의를 위해 신청기한 아래와 같이 연장해 주었습니다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지난번 문자 공지함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제주대학교 </a:t>
            </a:r>
            <a:r>
              <a:rPr lang="en-US" altLang="ko-KR" dirty="0" smtClean="0"/>
              <a:t>7/22(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), </a:t>
            </a:r>
            <a:r>
              <a:rPr lang="ko-KR" altLang="en-US" dirty="0" smtClean="0"/>
              <a:t>한국교원대</a:t>
            </a:r>
            <a:r>
              <a:rPr lang="en-US" altLang="ko-KR" dirty="0"/>
              <a:t> </a:t>
            </a:r>
            <a:r>
              <a:rPr lang="en-US" altLang="ko-KR" dirty="0" smtClean="0"/>
              <a:t>7/22(</a:t>
            </a:r>
            <a:r>
              <a:rPr lang="ko-KR" altLang="en-US" dirty="0" smtClean="0"/>
              <a:t>화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영남대학교 </a:t>
            </a:r>
            <a:r>
              <a:rPr lang="en-US" altLang="ko-KR" dirty="0" smtClean="0"/>
              <a:t>7/25 (</a:t>
            </a:r>
            <a:r>
              <a:rPr lang="ko-KR" altLang="en-US" dirty="0" smtClean="0"/>
              <a:t>금</a:t>
            </a:r>
            <a:r>
              <a:rPr lang="en-US" altLang="ko-KR" dirty="0" smtClean="0"/>
              <a:t>) </a:t>
            </a:r>
            <a:r>
              <a:rPr lang="ko-KR" altLang="en-US" dirty="0" smtClean="0"/>
              <a:t>까지 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학과사무실제출</a:t>
            </a: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dirty="0" smtClean="0"/>
              <a:t>시간표 확인하고 교류학점 필요한 학생은 신청하세요</a:t>
            </a:r>
            <a:r>
              <a:rPr lang="en-US" altLang="ko-KR" dirty="0" smtClean="0"/>
              <a:t>! </a:t>
            </a:r>
            <a:r>
              <a:rPr lang="ko-KR" altLang="en-US" dirty="0" smtClean="0"/>
              <a:t> </a:t>
            </a:r>
            <a:r>
              <a:rPr lang="en-US" altLang="ko-KR" dirty="0" smtClean="0"/>
              <a:t>(4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pic>
        <p:nvPicPr>
          <p:cNvPr id="4" name="내용 개체 틀 3" descr="2014-2-1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28802"/>
            <a:ext cx="8929718" cy="471490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pic>
        <p:nvPicPr>
          <p:cNvPr id="4" name="내용 개체 틀 3" descr="2014-2-2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736"/>
            <a:ext cx="8929718" cy="500066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461</Words>
  <Application>Microsoft Office PowerPoint</Application>
  <PresentationFormat>화면 슬라이드 쇼(4:3)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2014년도 2학기 학사 알림</vt:lpstr>
      <vt:lpstr>알림 사항</vt:lpstr>
      <vt:lpstr>수강신청유의사항</vt:lpstr>
      <vt:lpstr>수강신청유의사항</vt:lpstr>
      <vt:lpstr>보육관련교과목</vt:lpstr>
      <vt:lpstr>보육관련교과목</vt:lpstr>
      <vt:lpstr>시간표 안내</vt:lpstr>
      <vt:lpstr>1학년</vt:lpstr>
      <vt:lpstr>2학년</vt:lpstr>
      <vt:lpstr>3학년</vt:lpstr>
      <vt:lpstr>4학년</vt:lpstr>
      <vt:lpstr>현장실습</vt:lpstr>
      <vt:lpstr>슬라이드 13</vt:lpstr>
    </vt:vector>
  </TitlesOfParts>
  <Company>Black Edition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2014년도 2학기 학사 알림</dc:title>
  <dc:creator>Windows XP</dc:creator>
  <cp:lastModifiedBy>Windows XP</cp:lastModifiedBy>
  <cp:revision>13</cp:revision>
  <dcterms:created xsi:type="dcterms:W3CDTF">2014-07-17T20:57:35Z</dcterms:created>
  <dcterms:modified xsi:type="dcterms:W3CDTF">2014-07-18T01:37:34Z</dcterms:modified>
</cp:coreProperties>
</file>