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164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975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563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96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24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3110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2933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683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5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31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705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A0121-2741-4458-9805-D304E6D3A252}" type="datetimeFigureOut">
              <a:rPr lang="ko-KR" altLang="en-US" smtClean="0"/>
              <a:t>2014-09-17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A757E-70C0-48A1-8EA6-AEBE689986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2870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gbj0921@naver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1470025"/>
          </a:xfrm>
        </p:spPr>
        <p:txBody>
          <a:bodyPr/>
          <a:lstStyle/>
          <a:p>
            <a:r>
              <a:rPr lang="en-US" altLang="ko-KR" dirty="0" smtClean="0"/>
              <a:t>2014 </a:t>
            </a:r>
            <a:r>
              <a:rPr lang="ko-KR" altLang="en-US" dirty="0" smtClean="0"/>
              <a:t>가정복지학과 교육혁신 프로그램 참여자 모집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805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7504" y="188640"/>
            <a:ext cx="8928992" cy="65527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smtClean="0"/>
              <a:t>아동미술심리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월요일</a:t>
            </a:r>
            <a:r>
              <a:rPr lang="en-US" altLang="ko-KR" b="1" dirty="0" smtClean="0"/>
              <a:t>/ 5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~8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수강인원 </a:t>
            </a:r>
            <a:r>
              <a:rPr lang="en-US" altLang="ko-KR" b="1" dirty="0"/>
              <a:t>3</a:t>
            </a:r>
            <a:r>
              <a:rPr lang="en-US" altLang="ko-KR" b="1" dirty="0" smtClean="0"/>
              <a:t>0</a:t>
            </a:r>
            <a:r>
              <a:rPr lang="ko-KR" altLang="en-US" b="1" dirty="0" smtClean="0"/>
              <a:t>명</a:t>
            </a:r>
            <a:r>
              <a:rPr lang="en-US" altLang="ko-KR" b="1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altLang="ko-KR" b="1" dirty="0" smtClean="0"/>
              <a:t>POP</a:t>
            </a:r>
            <a:r>
              <a:rPr lang="ko-KR" altLang="en-US" b="1" dirty="0" smtClean="0"/>
              <a:t>아트전문가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화요일</a:t>
            </a:r>
            <a:r>
              <a:rPr lang="en-US" altLang="ko-KR" b="1" dirty="0" smtClean="0"/>
              <a:t>/5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~ 8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수강인원 </a:t>
            </a:r>
            <a:r>
              <a:rPr lang="en-US" altLang="ko-KR" b="1" dirty="0" smtClean="0"/>
              <a:t>30</a:t>
            </a:r>
            <a:r>
              <a:rPr lang="ko-KR" altLang="en-US" b="1" dirty="0" smtClean="0"/>
              <a:t>명</a:t>
            </a:r>
            <a:r>
              <a:rPr lang="en-US" altLang="ko-KR" b="1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err="1" smtClean="0"/>
              <a:t>유아체육지도사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수요일</a:t>
            </a:r>
            <a:r>
              <a:rPr lang="en-US" altLang="ko-KR" b="1" dirty="0" smtClean="0"/>
              <a:t>/5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~8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수강인원 </a:t>
            </a:r>
            <a:r>
              <a:rPr lang="en-US" altLang="ko-KR" b="1" dirty="0" smtClean="0"/>
              <a:t>30</a:t>
            </a:r>
            <a:r>
              <a:rPr lang="ko-KR" altLang="en-US" b="1" dirty="0" smtClean="0"/>
              <a:t>명</a:t>
            </a:r>
            <a:r>
              <a:rPr lang="en-US" altLang="ko-KR" b="1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err="1" smtClean="0"/>
              <a:t>모래놀이상담사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목요일</a:t>
            </a:r>
            <a:r>
              <a:rPr lang="en-US" altLang="ko-KR" b="1" dirty="0" smtClean="0"/>
              <a:t>/5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~9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수강인원 </a:t>
            </a:r>
            <a:r>
              <a:rPr lang="en-US" altLang="ko-KR" b="1" dirty="0" smtClean="0"/>
              <a:t>40</a:t>
            </a:r>
            <a:r>
              <a:rPr lang="ko-KR" altLang="en-US" b="1" dirty="0" smtClean="0"/>
              <a:t>명</a:t>
            </a:r>
            <a:r>
              <a:rPr lang="en-US" altLang="ko-KR" b="1" dirty="0"/>
              <a:t>)</a:t>
            </a:r>
            <a:endParaRPr lang="en-US" altLang="ko-KR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tx1"/>
                </a:solidFill>
              </a:rPr>
              <a:t>자세한 일정은 뒤에 첨부합니다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smtClean="0">
                <a:solidFill>
                  <a:schemeClr val="tx1"/>
                </a:solidFill>
              </a:rPr>
              <a:t>아동미술심리</a:t>
            </a:r>
            <a:r>
              <a:rPr lang="en-US" altLang="ko-KR" b="1" dirty="0" smtClean="0">
                <a:solidFill>
                  <a:schemeClr val="tx1"/>
                </a:solidFill>
              </a:rPr>
              <a:t>, POP</a:t>
            </a:r>
            <a:r>
              <a:rPr lang="ko-KR" altLang="en-US" b="1" dirty="0" smtClean="0">
                <a:solidFill>
                  <a:schemeClr val="tx1"/>
                </a:solidFill>
              </a:rPr>
              <a:t>아트전문가</a:t>
            </a:r>
            <a:r>
              <a:rPr lang="en-US" altLang="ko-KR" b="1" dirty="0" smtClean="0">
                <a:solidFill>
                  <a:schemeClr val="tx1"/>
                </a:solidFill>
              </a:rPr>
              <a:t>/</a:t>
            </a:r>
            <a:r>
              <a:rPr lang="ko-KR" altLang="en-US" b="1" dirty="0" err="1" smtClean="0">
                <a:solidFill>
                  <a:schemeClr val="tx1"/>
                </a:solidFill>
              </a:rPr>
              <a:t>유아체육지도사</a:t>
            </a:r>
            <a:r>
              <a:rPr lang="ko-KR" altLang="en-US" b="1" dirty="0" smtClean="0">
                <a:solidFill>
                  <a:schemeClr val="tx1"/>
                </a:solidFill>
              </a:rPr>
              <a:t> 자격증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응시비</a:t>
            </a:r>
            <a:r>
              <a:rPr lang="en-US" altLang="ko-KR" b="1" dirty="0" smtClean="0">
                <a:solidFill>
                  <a:schemeClr val="tx1"/>
                </a:solidFill>
              </a:rPr>
              <a:t>40,000</a:t>
            </a:r>
            <a:r>
              <a:rPr lang="ko-KR" altLang="en-US" b="1" dirty="0" smtClean="0">
                <a:solidFill>
                  <a:schemeClr val="tx1"/>
                </a:solidFill>
              </a:rPr>
              <a:t>원 중 </a:t>
            </a:r>
            <a:r>
              <a:rPr lang="ko-KR" altLang="en-US" b="1" dirty="0" smtClean="0">
                <a:solidFill>
                  <a:srgbClr val="FF0000"/>
                </a:solidFill>
              </a:rPr>
              <a:t>학생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자부담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20,000</a:t>
            </a:r>
            <a:r>
              <a:rPr lang="ko-KR" altLang="en-US" b="1" dirty="0" smtClean="0">
                <a:solidFill>
                  <a:srgbClr val="FF0000"/>
                </a:solidFill>
              </a:rPr>
              <a:t>원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학교지원비 </a:t>
            </a:r>
            <a:r>
              <a:rPr lang="en-US" altLang="ko-KR" b="1" dirty="0" smtClean="0">
                <a:solidFill>
                  <a:schemeClr val="tx1"/>
                </a:solidFill>
              </a:rPr>
              <a:t>20,000</a:t>
            </a:r>
            <a:r>
              <a:rPr lang="ko-KR" altLang="en-US" b="1" dirty="0" smtClean="0">
                <a:solidFill>
                  <a:schemeClr val="tx1"/>
                </a:solidFill>
              </a:rPr>
              <a:t>원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err="1" smtClean="0">
                <a:solidFill>
                  <a:schemeClr val="tx1"/>
                </a:solidFill>
              </a:rPr>
              <a:t>모래놀이상담사</a:t>
            </a:r>
            <a:r>
              <a:rPr lang="ko-KR" altLang="en-US" b="1" dirty="0" smtClean="0">
                <a:solidFill>
                  <a:schemeClr val="tx1"/>
                </a:solidFill>
              </a:rPr>
              <a:t> 자격증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신청비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120,000</a:t>
            </a:r>
            <a:r>
              <a:rPr lang="ko-KR" altLang="en-US" b="1" dirty="0" smtClean="0">
                <a:solidFill>
                  <a:schemeClr val="tx1"/>
                </a:solidFill>
              </a:rPr>
              <a:t>원 중 </a:t>
            </a:r>
            <a:r>
              <a:rPr lang="ko-KR" altLang="en-US" b="1" dirty="0" smtClean="0">
                <a:solidFill>
                  <a:srgbClr val="FF0000"/>
                </a:solidFill>
              </a:rPr>
              <a:t>학생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자부담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60,000</a:t>
            </a:r>
            <a:r>
              <a:rPr lang="ko-KR" altLang="en-US" b="1" dirty="0" smtClean="0">
                <a:solidFill>
                  <a:srgbClr val="FF0000"/>
                </a:solidFill>
              </a:rPr>
              <a:t>원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학교 지원비 </a:t>
            </a:r>
            <a:r>
              <a:rPr lang="en-US" altLang="ko-KR" b="1" dirty="0" smtClean="0">
                <a:solidFill>
                  <a:schemeClr val="tx1"/>
                </a:solidFill>
              </a:rPr>
              <a:t>120,000</a:t>
            </a:r>
          </a:p>
          <a:p>
            <a:pPr algn="ctr"/>
            <a:r>
              <a:rPr lang="en-US" altLang="ko-KR" b="1" dirty="0" smtClean="0">
                <a:hlinkClick r:id="rId2"/>
              </a:rPr>
              <a:t>gbj0921@naver.com</a:t>
            </a:r>
            <a:r>
              <a:rPr lang="en-US" altLang="ko-KR" b="1" dirty="0" smtClean="0"/>
              <a:t> </a:t>
            </a:r>
          </a:p>
          <a:p>
            <a:pPr algn="ctr"/>
            <a:r>
              <a:rPr lang="ko-KR" altLang="en-US" b="1" dirty="0" smtClean="0"/>
              <a:t>메일 제목 </a:t>
            </a:r>
            <a:r>
              <a:rPr lang="en-US" altLang="ko-KR" b="1" dirty="0" smtClean="0"/>
              <a:t>:</a:t>
            </a:r>
            <a:r>
              <a:rPr lang="ko-KR" altLang="en-US" b="1" dirty="0" smtClean="0"/>
              <a:t> 참여희망 프로그램 </a:t>
            </a:r>
            <a:r>
              <a:rPr lang="en-US" altLang="ko-KR" b="1" dirty="0" smtClean="0"/>
              <a:t>/ </a:t>
            </a:r>
            <a:r>
              <a:rPr lang="ko-KR" altLang="en-US" b="1" dirty="0" smtClean="0"/>
              <a:t>메일 본문 아래 표 작성해서 신청</a:t>
            </a:r>
            <a:endParaRPr lang="en-US" altLang="ko-KR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smtClean="0"/>
              <a:t>신청기한 </a:t>
            </a:r>
            <a:r>
              <a:rPr lang="en-US" altLang="ko-KR" b="1" dirty="0" smtClean="0"/>
              <a:t>: 2014. 9. 18 </a:t>
            </a:r>
            <a:r>
              <a:rPr lang="ko-KR" altLang="en-US" b="1" dirty="0" smtClean="0"/>
              <a:t>오전 </a:t>
            </a:r>
            <a:r>
              <a:rPr lang="en-US" altLang="ko-KR" b="1" dirty="0" smtClean="0"/>
              <a:t>10</a:t>
            </a:r>
            <a:r>
              <a:rPr lang="ko-KR" altLang="en-US" b="1" dirty="0" smtClean="0"/>
              <a:t>시까지 위 메일로 신청</a:t>
            </a:r>
            <a:endParaRPr lang="en-US" altLang="ko-KR" b="1" dirty="0"/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 smtClean="0"/>
              <a:t>참여자 발표 </a:t>
            </a:r>
            <a:r>
              <a:rPr lang="en-US" altLang="ko-KR" b="1" dirty="0" smtClean="0"/>
              <a:t>: 2014. 9. 19 </a:t>
            </a:r>
            <a:r>
              <a:rPr lang="ko-KR" altLang="en-US" b="1" dirty="0" smtClean="0"/>
              <a:t>오후 </a:t>
            </a:r>
            <a:r>
              <a:rPr lang="en-US" altLang="ko-KR" b="1" dirty="0" smtClean="0"/>
              <a:t>1</a:t>
            </a:r>
            <a:r>
              <a:rPr lang="ko-KR" altLang="en-US" b="1" dirty="0" smtClean="0"/>
              <a:t>시 학교 학과 홈페이지에 명단 공개</a:t>
            </a:r>
            <a:endParaRPr lang="en-US" altLang="ko-KR" b="1" dirty="0"/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/>
              <a:t>선발기준 </a:t>
            </a:r>
            <a:r>
              <a:rPr lang="en-US" altLang="ko-KR" b="1" dirty="0"/>
              <a:t>: </a:t>
            </a:r>
            <a:r>
              <a:rPr lang="ko-KR" altLang="en-US" b="1" dirty="0"/>
              <a:t>가정복지학과</a:t>
            </a:r>
            <a:r>
              <a:rPr lang="en-US" altLang="ko-KR" b="1" dirty="0"/>
              <a:t>/</a:t>
            </a:r>
            <a:r>
              <a:rPr lang="ko-KR" altLang="en-US" b="1" dirty="0"/>
              <a:t>고학년 우선</a:t>
            </a:r>
            <a:r>
              <a:rPr lang="en-US" altLang="ko-KR" b="1" dirty="0"/>
              <a:t>/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인원미달 시 </a:t>
            </a:r>
            <a:r>
              <a:rPr lang="ko-KR" altLang="en-US" b="1" dirty="0" err="1" smtClean="0"/>
              <a:t>부복수전공</a:t>
            </a:r>
            <a:r>
              <a:rPr lang="ko-KR" altLang="en-US" b="1" dirty="0" smtClean="0"/>
              <a:t> 학생모집</a:t>
            </a:r>
            <a:r>
              <a:rPr lang="en-US" altLang="ko-KR" b="1" dirty="0" smtClean="0"/>
              <a:t>)</a:t>
            </a:r>
            <a:endParaRPr lang="en-US" altLang="ko-KR" b="1" dirty="0"/>
          </a:p>
          <a:p>
            <a:pPr marL="342900" indent="-342900">
              <a:buFont typeface="Arial" pitchFamily="34" charset="0"/>
              <a:buChar char="•"/>
            </a:pPr>
            <a:r>
              <a:rPr lang="ko-KR" altLang="en-US" b="1" dirty="0"/>
              <a:t>중복 신청 가능합니다</a:t>
            </a:r>
            <a:r>
              <a:rPr lang="en-US" altLang="ko-KR" b="1" dirty="0"/>
              <a:t>. ( </a:t>
            </a:r>
            <a:r>
              <a:rPr lang="ko-KR" altLang="en-US" b="1" dirty="0"/>
              <a:t>단</a:t>
            </a:r>
            <a:r>
              <a:rPr lang="en-US" altLang="ko-KR" b="1" dirty="0"/>
              <a:t>,</a:t>
            </a:r>
            <a:r>
              <a:rPr lang="ko-KR" altLang="en-US" b="1" dirty="0"/>
              <a:t> 신청할 때 우선순위 적어주세요</a:t>
            </a:r>
            <a:r>
              <a:rPr lang="en-US" altLang="ko-KR" b="1" dirty="0" smtClean="0"/>
              <a:t>!)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altLang="ko-KR" dirty="0"/>
          </a:p>
          <a:p>
            <a:pPr marL="342900" indent="-342900">
              <a:buFont typeface="Arial" pitchFamily="34" charset="0"/>
              <a:buChar char="•"/>
            </a:pPr>
            <a:endParaRPr lang="en-US" altLang="ko-KR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altLang="ko-KR" dirty="0"/>
          </a:p>
          <a:p>
            <a:pPr marL="342900" indent="-342900">
              <a:buFont typeface="Arial" pitchFamily="34" charset="0"/>
              <a:buChar char="•"/>
            </a:pPr>
            <a:endParaRPr lang="en-US" altLang="ko-KR" dirty="0"/>
          </a:p>
          <a:p>
            <a:pPr marL="342900" indent="-342900">
              <a:buFont typeface="Arial" pitchFamily="34" charset="0"/>
              <a:buChar char="•"/>
            </a:pPr>
            <a:endParaRPr lang="en-US" altLang="ko-KR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35717"/>
              </p:ext>
            </p:extLst>
          </p:nvPr>
        </p:nvGraphicFramePr>
        <p:xfrm>
          <a:off x="467544" y="4765507"/>
          <a:ext cx="8280921" cy="1459992"/>
        </p:xfrm>
        <a:graphic>
          <a:graphicData uri="http://schemas.openxmlformats.org/drawingml/2006/table">
            <a:tbl>
              <a:tblPr/>
              <a:tblGrid>
                <a:gridCol w="691906"/>
                <a:gridCol w="1341637"/>
                <a:gridCol w="1488385"/>
                <a:gridCol w="1488385"/>
                <a:gridCol w="2300769"/>
                <a:gridCol w="969839"/>
              </a:tblGrid>
              <a:tr h="502031"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200" b="1" kern="0" spc="0" dirty="0">
                          <a:solidFill>
                            <a:srgbClr val="FFFFFF"/>
                          </a:solidFill>
                          <a:effectLst/>
                          <a:ea typeface="한컴 소망 B"/>
                        </a:rPr>
                        <a:t>「프로그램」 참여자 명단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365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032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883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 년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성 명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 과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학 번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연락처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비 고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30350" y="31210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003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5220072" y="4797152"/>
            <a:ext cx="129614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1</a:t>
            </a:r>
            <a:r>
              <a:rPr lang="ko-KR" altLang="en-US" dirty="0" err="1"/>
              <a:t>회</a:t>
            </a:r>
            <a:r>
              <a:rPr lang="ko-KR" altLang="en-US" dirty="0" err="1" smtClean="0"/>
              <a:t>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123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0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547662" y="4663857"/>
            <a:ext cx="4994241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교육혁신휴강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중간고사</a:t>
            </a:r>
            <a:r>
              <a:rPr lang="en-US" altLang="ko-KR" dirty="0" smtClean="0"/>
              <a:t>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547664" y="2390125"/>
            <a:ext cx="3628944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547663" y="3645024"/>
            <a:ext cx="3628945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2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547662" y="5858322"/>
            <a:ext cx="3614742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3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245760" y="1268760"/>
            <a:ext cx="129614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2</a:t>
            </a:r>
            <a:r>
              <a:rPr lang="ko-KR" altLang="en-US" dirty="0" err="1"/>
              <a:t>회</a:t>
            </a:r>
            <a:r>
              <a:rPr lang="ko-KR" altLang="en-US" dirty="0" err="1" smtClean="0"/>
              <a:t>차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245760" y="3645024"/>
            <a:ext cx="129614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3</a:t>
            </a:r>
            <a:r>
              <a:rPr lang="ko-KR" altLang="en-US" dirty="0" err="1"/>
              <a:t>회</a:t>
            </a:r>
            <a:r>
              <a:rPr lang="ko-KR" altLang="en-US" dirty="0" err="1" smtClean="0"/>
              <a:t>차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245760" y="5858321"/>
            <a:ext cx="1296144" cy="792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4</a:t>
            </a:r>
            <a:r>
              <a:rPr lang="ko-KR" altLang="en-US" dirty="0" err="1"/>
              <a:t>회</a:t>
            </a:r>
            <a:r>
              <a:rPr lang="ko-KR" altLang="en-US" dirty="0" err="1" smtClean="0"/>
              <a:t>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22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68952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547663" y="2060848"/>
            <a:ext cx="3539353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4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547662" y="3140968"/>
            <a:ext cx="3560591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5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1547662" y="4149080"/>
            <a:ext cx="3560591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6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547663" y="5157192"/>
            <a:ext cx="3577844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7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129161" y="2060847"/>
            <a:ext cx="1296144" cy="792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회차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159959" y="3140967"/>
            <a:ext cx="1296144" cy="792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/>
              <a:t>6</a:t>
            </a:r>
            <a:r>
              <a:rPr lang="ko-KR" altLang="en-US" dirty="0" err="1" smtClean="0"/>
              <a:t>회차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178943" y="4144800"/>
            <a:ext cx="1296144" cy="792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7</a:t>
            </a:r>
            <a:r>
              <a:rPr lang="ko-KR" altLang="en-US" dirty="0" err="1" smtClean="0"/>
              <a:t>회차</a:t>
            </a:r>
            <a:endParaRPr lang="ko-KR" altLang="en-US" dirty="0"/>
          </a:p>
        </p:txBody>
      </p:sp>
      <p:sp>
        <p:nvSpPr>
          <p:cNvPr id="13" name="직사각형 12"/>
          <p:cNvSpPr/>
          <p:nvPr/>
        </p:nvSpPr>
        <p:spPr>
          <a:xfrm>
            <a:off x="5178943" y="5157192"/>
            <a:ext cx="1296144" cy="792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/>
              <a:t>8</a:t>
            </a:r>
            <a:r>
              <a:rPr lang="ko-KR" altLang="en-US" dirty="0" err="1" smtClean="0"/>
              <a:t>회차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7924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33" y="188640"/>
            <a:ext cx="8601393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475655" y="1340768"/>
            <a:ext cx="3628147" cy="79208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8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475655" y="2390821"/>
            <a:ext cx="3628148" cy="82215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9</a:t>
            </a:r>
            <a:r>
              <a:rPr lang="ko-KR" altLang="en-US" dirty="0" err="1" smtClean="0"/>
              <a:t>회차</a:t>
            </a:r>
            <a:r>
              <a:rPr lang="en-US" altLang="ko-KR" dirty="0" smtClean="0"/>
              <a:t>(</a:t>
            </a:r>
            <a:r>
              <a:rPr lang="ko-KR" altLang="en-US" dirty="0" smtClean="0"/>
              <a:t>월</a:t>
            </a:r>
            <a:r>
              <a:rPr lang="en-US" altLang="ko-KR" dirty="0" smtClean="0"/>
              <a:t>:</a:t>
            </a:r>
            <a:r>
              <a:rPr lang="ko-KR" altLang="en-US" dirty="0" smtClean="0"/>
              <a:t>아동미술</a:t>
            </a:r>
            <a:r>
              <a:rPr lang="en-US" altLang="ko-KR" dirty="0" smtClean="0"/>
              <a:t>/</a:t>
            </a:r>
            <a:r>
              <a:rPr lang="ko-KR" altLang="en-US" dirty="0" smtClean="0"/>
              <a:t>화</a:t>
            </a:r>
            <a:r>
              <a:rPr lang="en-US" altLang="ko-KR" dirty="0" smtClean="0"/>
              <a:t>:POP/</a:t>
            </a:r>
          </a:p>
          <a:p>
            <a:pPr algn="ctr"/>
            <a:r>
              <a:rPr lang="ko-KR" altLang="en-US" dirty="0" smtClean="0"/>
              <a:t>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유아체육</a:t>
            </a:r>
            <a:r>
              <a:rPr lang="en-US" altLang="ko-KR" dirty="0" smtClean="0"/>
              <a:t>)</a:t>
            </a:r>
            <a:r>
              <a:rPr lang="ko-KR" altLang="en-US" b="1" dirty="0"/>
              <a:t> </a:t>
            </a:r>
            <a:endParaRPr lang="en-US" altLang="ko-KR" b="1" dirty="0" smtClean="0"/>
          </a:p>
          <a:p>
            <a:pPr algn="ctr"/>
            <a:r>
              <a:rPr lang="ko-KR" altLang="en-US" sz="1100" b="1" dirty="0" smtClean="0"/>
              <a:t>마무리 </a:t>
            </a:r>
            <a:r>
              <a:rPr lang="en-US" altLang="ko-KR" sz="1100" b="1" dirty="0"/>
              <a:t>1</a:t>
            </a:r>
            <a:r>
              <a:rPr lang="ko-KR" altLang="en-US" sz="1100" b="1" dirty="0"/>
              <a:t>시간 </a:t>
            </a:r>
            <a:r>
              <a:rPr lang="en-US" altLang="ko-KR" sz="1100" b="1" dirty="0"/>
              <a:t>9</a:t>
            </a:r>
            <a:r>
              <a:rPr lang="ko-KR" altLang="en-US" sz="1100" b="1" dirty="0"/>
              <a:t>회 차에 이어서 실시</a:t>
            </a:r>
            <a:r>
              <a:rPr lang="en-US" altLang="ko-KR" sz="1100" b="1" dirty="0"/>
              <a:t> </a:t>
            </a:r>
          </a:p>
          <a:p>
            <a:pPr algn="ctr"/>
            <a:r>
              <a:rPr lang="ko-KR" altLang="en-US" sz="1100" b="1" dirty="0"/>
              <a:t>혹은 시간 부족한 </a:t>
            </a:r>
            <a:r>
              <a:rPr lang="ko-KR" altLang="en-US" sz="1100" b="1" dirty="0" err="1"/>
              <a:t>회차에</a:t>
            </a:r>
            <a:r>
              <a:rPr lang="ko-KR" altLang="en-US" sz="1100" b="1" dirty="0"/>
              <a:t> </a:t>
            </a:r>
            <a:r>
              <a:rPr lang="ko-KR" altLang="en-US" sz="1100" b="1" dirty="0" smtClean="0"/>
              <a:t>사용</a:t>
            </a:r>
            <a:endParaRPr lang="en-US" altLang="ko-KR" sz="1100" b="1" dirty="0"/>
          </a:p>
        </p:txBody>
      </p:sp>
      <p:sp>
        <p:nvSpPr>
          <p:cNvPr id="6" name="직사각형 5"/>
          <p:cNvSpPr/>
          <p:nvPr/>
        </p:nvSpPr>
        <p:spPr>
          <a:xfrm>
            <a:off x="5085422" y="1340768"/>
            <a:ext cx="1296144" cy="79208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/>
              <a:t>9</a:t>
            </a:r>
            <a:r>
              <a:rPr lang="ko-KR" altLang="en-US" dirty="0" err="1" smtClean="0"/>
              <a:t>회차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5085422" y="2371511"/>
            <a:ext cx="1296144" cy="8414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</a:t>
            </a:r>
            <a:r>
              <a:rPr lang="en-US" altLang="ko-KR" dirty="0" smtClean="0"/>
              <a:t>10</a:t>
            </a:r>
            <a:r>
              <a:rPr lang="ko-KR" altLang="en-US" dirty="0" err="1" smtClean="0"/>
              <a:t>회차</a:t>
            </a:r>
            <a:endParaRPr lang="ko-KR" altLang="en-US" dirty="0"/>
          </a:p>
        </p:txBody>
      </p:sp>
      <p:sp>
        <p:nvSpPr>
          <p:cNvPr id="11" name="직사각형 10"/>
          <p:cNvSpPr/>
          <p:nvPr/>
        </p:nvSpPr>
        <p:spPr>
          <a:xfrm>
            <a:off x="7547483" y="1274292"/>
            <a:ext cx="1296144" cy="8414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모래놀이 보강 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(10</a:t>
            </a:r>
            <a:r>
              <a:rPr lang="ko-KR" altLang="en-US" dirty="0" smtClean="0"/>
              <a:t>시</a:t>
            </a:r>
            <a:r>
              <a:rPr lang="en-US" altLang="ko-KR" dirty="0" smtClean="0"/>
              <a:t>~3</a:t>
            </a:r>
            <a:r>
              <a:rPr lang="ko-KR" altLang="en-US" dirty="0" smtClean="0"/>
              <a:t>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5854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392</Words>
  <Application>Microsoft Office PowerPoint</Application>
  <PresentationFormat>화면 슬라이드 쇼(4:3)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2014 가정복지학과 교육혁신 프로그램 참여자 모집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</cp:revision>
  <dcterms:created xsi:type="dcterms:W3CDTF">2014-09-15T04:34:27Z</dcterms:created>
  <dcterms:modified xsi:type="dcterms:W3CDTF">2014-09-17T06:14:37Z</dcterms:modified>
</cp:coreProperties>
</file>