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28803600" cy="51206400"/>
  <p:notesSz cx="6797675" cy="9926638"/>
  <p:defaultTextStyle>
    <a:defPPr>
      <a:defRPr lang="ko-KR"/>
    </a:defPPr>
    <a:lvl1pPr marL="0" algn="l" defTabSz="4572000" rtl="0" eaLnBrk="1" latinLnBrk="1" hangingPunct="1">
      <a:defRPr sz="9000" kern="1200">
        <a:solidFill>
          <a:schemeClr val="tx1"/>
        </a:solidFill>
        <a:latin typeface="+mn-lt"/>
        <a:ea typeface="+mn-ea"/>
        <a:cs typeface="+mn-cs"/>
      </a:defRPr>
    </a:lvl1pPr>
    <a:lvl2pPr marL="2286000" algn="l" defTabSz="4572000" rtl="0" eaLnBrk="1" latinLnBrk="1" hangingPunct="1">
      <a:defRPr sz="9000" kern="1200">
        <a:solidFill>
          <a:schemeClr val="tx1"/>
        </a:solidFill>
        <a:latin typeface="+mn-lt"/>
        <a:ea typeface="+mn-ea"/>
        <a:cs typeface="+mn-cs"/>
      </a:defRPr>
    </a:lvl2pPr>
    <a:lvl3pPr marL="4572000" algn="l" defTabSz="4572000" rtl="0" eaLnBrk="1" latinLnBrk="1" hangingPunct="1">
      <a:defRPr sz="9000" kern="1200">
        <a:solidFill>
          <a:schemeClr val="tx1"/>
        </a:solidFill>
        <a:latin typeface="+mn-lt"/>
        <a:ea typeface="+mn-ea"/>
        <a:cs typeface="+mn-cs"/>
      </a:defRPr>
    </a:lvl3pPr>
    <a:lvl4pPr marL="6858000" algn="l" defTabSz="4572000" rtl="0" eaLnBrk="1" latinLnBrk="1" hangingPunct="1">
      <a:defRPr sz="9000" kern="1200">
        <a:solidFill>
          <a:schemeClr val="tx1"/>
        </a:solidFill>
        <a:latin typeface="+mn-lt"/>
        <a:ea typeface="+mn-ea"/>
        <a:cs typeface="+mn-cs"/>
      </a:defRPr>
    </a:lvl4pPr>
    <a:lvl5pPr marL="9144000" algn="l" defTabSz="4572000" rtl="0" eaLnBrk="1" latinLnBrk="1" hangingPunct="1">
      <a:defRPr sz="9000" kern="1200">
        <a:solidFill>
          <a:schemeClr val="tx1"/>
        </a:solidFill>
        <a:latin typeface="+mn-lt"/>
        <a:ea typeface="+mn-ea"/>
        <a:cs typeface="+mn-cs"/>
      </a:defRPr>
    </a:lvl5pPr>
    <a:lvl6pPr marL="11430000" algn="l" defTabSz="4572000" rtl="0" eaLnBrk="1" latinLnBrk="1" hangingPunct="1">
      <a:defRPr sz="9000" kern="1200">
        <a:solidFill>
          <a:schemeClr val="tx1"/>
        </a:solidFill>
        <a:latin typeface="+mn-lt"/>
        <a:ea typeface="+mn-ea"/>
        <a:cs typeface="+mn-cs"/>
      </a:defRPr>
    </a:lvl6pPr>
    <a:lvl7pPr marL="13716000" algn="l" defTabSz="4572000" rtl="0" eaLnBrk="1" latinLnBrk="1" hangingPunct="1">
      <a:defRPr sz="9000" kern="1200">
        <a:solidFill>
          <a:schemeClr val="tx1"/>
        </a:solidFill>
        <a:latin typeface="+mn-lt"/>
        <a:ea typeface="+mn-ea"/>
        <a:cs typeface="+mn-cs"/>
      </a:defRPr>
    </a:lvl7pPr>
    <a:lvl8pPr marL="16002000" algn="l" defTabSz="4572000" rtl="0" eaLnBrk="1" latinLnBrk="1" hangingPunct="1">
      <a:defRPr sz="9000" kern="1200">
        <a:solidFill>
          <a:schemeClr val="tx1"/>
        </a:solidFill>
        <a:latin typeface="+mn-lt"/>
        <a:ea typeface="+mn-ea"/>
        <a:cs typeface="+mn-cs"/>
      </a:defRPr>
    </a:lvl8pPr>
    <a:lvl9pPr marL="18288000" algn="l" defTabSz="4572000" rtl="0" eaLnBrk="1" latinLnBrk="1" hangingPunct="1">
      <a:defRPr sz="9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" d="100"/>
          <a:sy n="13" d="100"/>
        </p:scale>
        <p:origin x="-1500" y="-306"/>
      </p:cViewPr>
      <p:guideLst>
        <p:guide orient="horz" pos="1612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60270" y="15907177"/>
            <a:ext cx="24483060" cy="109761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320540" y="29016960"/>
            <a:ext cx="2016252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CDA5-4871-4A85-9C15-1045062FD1C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C2D-6DCF-460F-8786-0854CA84E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19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CDA5-4871-4A85-9C15-1045062FD1C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C2D-6DCF-460F-8786-0854CA84E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85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3225" y="15314510"/>
            <a:ext cx="20412551" cy="326227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35568" y="15314510"/>
            <a:ext cx="60767595" cy="326227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CDA5-4871-4A85-9C15-1045062FD1C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C2D-6DCF-460F-8786-0854CA84E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8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CDA5-4871-4A85-9C15-1045062FD1C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C2D-6DCF-460F-8786-0854CA84E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69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75286" y="32904857"/>
            <a:ext cx="24483060" cy="10170160"/>
          </a:xfrm>
        </p:spPr>
        <p:txBody>
          <a:bodyPr anchor="t"/>
          <a:lstStyle>
            <a:lvl1pPr algn="l">
              <a:defRPr sz="20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75286" y="21703461"/>
            <a:ext cx="24483060" cy="11201396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1pPr>
            <a:lvl2pPr marL="228600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2pPr>
            <a:lvl3pPr marL="45720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3pPr>
            <a:lvl4pPr marL="68580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4pPr>
            <a:lvl5pPr marL="91440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5pPr>
            <a:lvl6pPr marL="114300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6pPr>
            <a:lvl7pPr marL="137160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7pPr>
            <a:lvl8pPr marL="160020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8pPr>
            <a:lvl9pPr marL="182880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CDA5-4871-4A85-9C15-1045062FD1C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C2D-6DCF-460F-8786-0854CA84E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96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35570" y="89208187"/>
            <a:ext cx="40590072" cy="252333760"/>
          </a:xfrm>
        </p:spPr>
        <p:txBody>
          <a:bodyPr/>
          <a:lstStyle>
            <a:lvl1pPr>
              <a:defRPr sz="14000"/>
            </a:lvl1pPr>
            <a:lvl2pPr>
              <a:defRPr sz="120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605700" y="89208187"/>
            <a:ext cx="40590075" cy="252333760"/>
          </a:xfrm>
        </p:spPr>
        <p:txBody>
          <a:bodyPr/>
          <a:lstStyle>
            <a:lvl1pPr>
              <a:defRPr sz="14000"/>
            </a:lvl1pPr>
            <a:lvl2pPr>
              <a:defRPr sz="120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CDA5-4871-4A85-9C15-1045062FD1C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C2D-6DCF-460F-8786-0854CA84E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96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0180" y="2050630"/>
            <a:ext cx="25923240" cy="85344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0180" y="11462177"/>
            <a:ext cx="12726592" cy="4776890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6000" indent="0">
              <a:buNone/>
              <a:defRPr sz="10000" b="1"/>
            </a:lvl2pPr>
            <a:lvl3pPr marL="4572000" indent="0">
              <a:buNone/>
              <a:defRPr sz="9000" b="1"/>
            </a:lvl3pPr>
            <a:lvl4pPr marL="6858000" indent="0">
              <a:buNone/>
              <a:defRPr sz="8000" b="1"/>
            </a:lvl4pPr>
            <a:lvl5pPr marL="9144000" indent="0">
              <a:buNone/>
              <a:defRPr sz="8000" b="1"/>
            </a:lvl5pPr>
            <a:lvl6pPr marL="11430000" indent="0">
              <a:buNone/>
              <a:defRPr sz="8000" b="1"/>
            </a:lvl6pPr>
            <a:lvl7pPr marL="13716000" indent="0">
              <a:buNone/>
              <a:defRPr sz="8000" b="1"/>
            </a:lvl7pPr>
            <a:lvl8pPr marL="16002000" indent="0">
              <a:buNone/>
              <a:defRPr sz="8000" b="1"/>
            </a:lvl8pPr>
            <a:lvl9pPr marL="18288000" indent="0">
              <a:buNone/>
              <a:defRPr sz="8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440180" y="16239067"/>
            <a:ext cx="12726592" cy="29502950"/>
          </a:xfrm>
        </p:spPr>
        <p:txBody>
          <a:bodyPr/>
          <a:lstStyle>
            <a:lvl1pPr>
              <a:defRPr sz="120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4631830" y="11462177"/>
            <a:ext cx="12731591" cy="4776890"/>
          </a:xfrm>
        </p:spPr>
        <p:txBody>
          <a:bodyPr anchor="b"/>
          <a:lstStyle>
            <a:lvl1pPr marL="0" indent="0">
              <a:buNone/>
              <a:defRPr sz="12000" b="1"/>
            </a:lvl1pPr>
            <a:lvl2pPr marL="2286000" indent="0">
              <a:buNone/>
              <a:defRPr sz="10000" b="1"/>
            </a:lvl2pPr>
            <a:lvl3pPr marL="4572000" indent="0">
              <a:buNone/>
              <a:defRPr sz="9000" b="1"/>
            </a:lvl3pPr>
            <a:lvl4pPr marL="6858000" indent="0">
              <a:buNone/>
              <a:defRPr sz="8000" b="1"/>
            </a:lvl4pPr>
            <a:lvl5pPr marL="9144000" indent="0">
              <a:buNone/>
              <a:defRPr sz="8000" b="1"/>
            </a:lvl5pPr>
            <a:lvl6pPr marL="11430000" indent="0">
              <a:buNone/>
              <a:defRPr sz="8000" b="1"/>
            </a:lvl6pPr>
            <a:lvl7pPr marL="13716000" indent="0">
              <a:buNone/>
              <a:defRPr sz="8000" b="1"/>
            </a:lvl7pPr>
            <a:lvl8pPr marL="16002000" indent="0">
              <a:buNone/>
              <a:defRPr sz="8000" b="1"/>
            </a:lvl8pPr>
            <a:lvl9pPr marL="18288000" indent="0">
              <a:buNone/>
              <a:defRPr sz="8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4631830" y="16239067"/>
            <a:ext cx="12731591" cy="29502950"/>
          </a:xfrm>
        </p:spPr>
        <p:txBody>
          <a:bodyPr/>
          <a:lstStyle>
            <a:lvl1pPr>
              <a:defRPr sz="12000"/>
            </a:lvl1pPr>
            <a:lvl2pPr>
              <a:defRPr sz="100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CDA5-4871-4A85-9C15-1045062FD1C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C2D-6DCF-460F-8786-0854CA84E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9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CDA5-4871-4A85-9C15-1045062FD1C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C2D-6DCF-460F-8786-0854CA84E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15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CDA5-4871-4A85-9C15-1045062FD1C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C2D-6DCF-460F-8786-0854CA84E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19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0182" y="2038773"/>
            <a:ext cx="9476186" cy="8676640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261407" y="2038777"/>
            <a:ext cx="16102013" cy="43703244"/>
          </a:xfrm>
        </p:spPr>
        <p:txBody>
          <a:bodyPr/>
          <a:lstStyle>
            <a:lvl1pPr>
              <a:defRPr sz="16000"/>
            </a:lvl1pPr>
            <a:lvl2pPr>
              <a:defRPr sz="14000"/>
            </a:lvl2pPr>
            <a:lvl3pPr>
              <a:defRPr sz="120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40182" y="10715417"/>
            <a:ext cx="9476186" cy="35026604"/>
          </a:xfrm>
        </p:spPr>
        <p:txBody>
          <a:bodyPr/>
          <a:lstStyle>
            <a:lvl1pPr marL="0" indent="0">
              <a:buNone/>
              <a:defRPr sz="7000"/>
            </a:lvl1pPr>
            <a:lvl2pPr marL="2286000" indent="0">
              <a:buNone/>
              <a:defRPr sz="6000"/>
            </a:lvl2pPr>
            <a:lvl3pPr marL="4572000" indent="0">
              <a:buNone/>
              <a:defRPr sz="5000"/>
            </a:lvl3pPr>
            <a:lvl4pPr marL="6858000" indent="0">
              <a:buNone/>
              <a:defRPr sz="4500"/>
            </a:lvl4pPr>
            <a:lvl5pPr marL="9144000" indent="0">
              <a:buNone/>
              <a:defRPr sz="4500"/>
            </a:lvl5pPr>
            <a:lvl6pPr marL="11430000" indent="0">
              <a:buNone/>
              <a:defRPr sz="4500"/>
            </a:lvl6pPr>
            <a:lvl7pPr marL="13716000" indent="0">
              <a:buNone/>
              <a:defRPr sz="4500"/>
            </a:lvl7pPr>
            <a:lvl8pPr marL="16002000" indent="0">
              <a:buNone/>
              <a:defRPr sz="4500"/>
            </a:lvl8pPr>
            <a:lvl9pPr marL="18288000" indent="0">
              <a:buNone/>
              <a:defRPr sz="4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CDA5-4871-4A85-9C15-1045062FD1C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C2D-6DCF-460F-8786-0854CA84E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76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45707" y="35844480"/>
            <a:ext cx="17282160" cy="4231644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645707" y="4575387"/>
            <a:ext cx="17282160" cy="30723840"/>
          </a:xfrm>
        </p:spPr>
        <p:txBody>
          <a:bodyPr/>
          <a:lstStyle>
            <a:lvl1pPr marL="0" indent="0">
              <a:buNone/>
              <a:defRPr sz="16000"/>
            </a:lvl1pPr>
            <a:lvl2pPr marL="2286000" indent="0">
              <a:buNone/>
              <a:defRPr sz="14000"/>
            </a:lvl2pPr>
            <a:lvl3pPr marL="4572000" indent="0">
              <a:buNone/>
              <a:defRPr sz="12000"/>
            </a:lvl3pPr>
            <a:lvl4pPr marL="6858000" indent="0">
              <a:buNone/>
              <a:defRPr sz="10000"/>
            </a:lvl4pPr>
            <a:lvl5pPr marL="9144000" indent="0">
              <a:buNone/>
              <a:defRPr sz="10000"/>
            </a:lvl5pPr>
            <a:lvl6pPr marL="11430000" indent="0">
              <a:buNone/>
              <a:defRPr sz="10000"/>
            </a:lvl6pPr>
            <a:lvl7pPr marL="13716000" indent="0">
              <a:buNone/>
              <a:defRPr sz="10000"/>
            </a:lvl7pPr>
            <a:lvl8pPr marL="16002000" indent="0">
              <a:buNone/>
              <a:defRPr sz="10000"/>
            </a:lvl8pPr>
            <a:lvl9pPr marL="18288000" indent="0">
              <a:buNone/>
              <a:defRPr sz="10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645707" y="40076124"/>
            <a:ext cx="17282160" cy="6009636"/>
          </a:xfrm>
        </p:spPr>
        <p:txBody>
          <a:bodyPr/>
          <a:lstStyle>
            <a:lvl1pPr marL="0" indent="0">
              <a:buNone/>
              <a:defRPr sz="7000"/>
            </a:lvl1pPr>
            <a:lvl2pPr marL="2286000" indent="0">
              <a:buNone/>
              <a:defRPr sz="6000"/>
            </a:lvl2pPr>
            <a:lvl3pPr marL="4572000" indent="0">
              <a:buNone/>
              <a:defRPr sz="5000"/>
            </a:lvl3pPr>
            <a:lvl4pPr marL="6858000" indent="0">
              <a:buNone/>
              <a:defRPr sz="4500"/>
            </a:lvl4pPr>
            <a:lvl5pPr marL="9144000" indent="0">
              <a:buNone/>
              <a:defRPr sz="4500"/>
            </a:lvl5pPr>
            <a:lvl6pPr marL="11430000" indent="0">
              <a:buNone/>
              <a:defRPr sz="4500"/>
            </a:lvl6pPr>
            <a:lvl7pPr marL="13716000" indent="0">
              <a:buNone/>
              <a:defRPr sz="4500"/>
            </a:lvl7pPr>
            <a:lvl8pPr marL="16002000" indent="0">
              <a:buNone/>
              <a:defRPr sz="4500"/>
            </a:lvl8pPr>
            <a:lvl9pPr marL="18288000" indent="0">
              <a:buNone/>
              <a:defRPr sz="4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CDA5-4871-4A85-9C15-1045062FD1C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C2D-6DCF-460F-8786-0854CA84E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54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440180" y="2050630"/>
            <a:ext cx="25923240" cy="8534400"/>
          </a:xfrm>
          <a:prstGeom prst="rect">
            <a:avLst/>
          </a:prstGeom>
        </p:spPr>
        <p:txBody>
          <a:bodyPr vert="horz" lIns="457200" tIns="228600" rIns="457200" bIns="22860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0180" y="11948164"/>
            <a:ext cx="25923240" cy="33793857"/>
          </a:xfrm>
          <a:prstGeom prst="rect">
            <a:avLst/>
          </a:prstGeom>
        </p:spPr>
        <p:txBody>
          <a:bodyPr vert="horz" lIns="457200" tIns="228600" rIns="457200" bIns="22860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440180" y="47460750"/>
            <a:ext cx="6720840" cy="2726267"/>
          </a:xfrm>
          <a:prstGeom prst="rect">
            <a:avLst/>
          </a:prstGeom>
        </p:spPr>
        <p:txBody>
          <a:bodyPr vert="horz" lIns="457200" tIns="228600" rIns="457200" bIns="228600" rtlCol="0" anchor="ctr"/>
          <a:lstStyle>
            <a:lvl1pPr algn="l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CDA5-4871-4A85-9C15-1045062FD1C4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841230" y="47460750"/>
            <a:ext cx="9121140" cy="2726267"/>
          </a:xfrm>
          <a:prstGeom prst="rect">
            <a:avLst/>
          </a:prstGeom>
        </p:spPr>
        <p:txBody>
          <a:bodyPr vert="horz" lIns="457200" tIns="228600" rIns="457200" bIns="228600" rtlCol="0" anchor="ctr"/>
          <a:lstStyle>
            <a:lvl1pPr algn="ct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0642580" y="47460750"/>
            <a:ext cx="6720840" cy="2726267"/>
          </a:xfrm>
          <a:prstGeom prst="rect">
            <a:avLst/>
          </a:prstGeom>
        </p:spPr>
        <p:txBody>
          <a:bodyPr vert="horz" lIns="457200" tIns="228600" rIns="457200" bIns="228600" rtlCol="0" anchor="ctr"/>
          <a:lstStyle>
            <a:lvl1pPr algn="r">
              <a:defRPr sz="6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1C2D-6DCF-460F-8786-0854CA84EA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98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0" rtl="0" eaLnBrk="1" latinLnBrk="1" hangingPunct="1">
        <a:spcBef>
          <a:spcPct val="0"/>
        </a:spcBef>
        <a:buNone/>
        <a:defRPr sz="2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0" indent="-1714500" algn="l" defTabSz="45720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60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0" indent="-1428750" algn="l" defTabSz="45720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40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0" indent="-1143000" algn="l" defTabSz="45720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0" indent="-1143000" algn="l" defTabSz="45720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0" indent="-1143000" algn="l" defTabSz="4572000" rtl="0" eaLnBrk="1" latinLnBrk="1" hangingPunct="1">
        <a:spcBef>
          <a:spcPct val="20000"/>
        </a:spcBef>
        <a:buFont typeface="Arial" panose="020B0604020202020204" pitchFamily="34" charset="0"/>
        <a:buChar char="»"/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0" indent="-1143000" algn="l" defTabSz="45720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0" indent="-1143000" algn="l" defTabSz="45720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0" indent="-1143000" algn="l" defTabSz="45720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0" indent="-1143000" algn="l" defTabSz="45720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572000" rtl="0" eaLnBrk="1" latinLnBrk="1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0" algn="l" defTabSz="4572000" rtl="0" eaLnBrk="1" latinLnBrk="1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algn="l" defTabSz="4572000" rtl="0" eaLnBrk="1" latinLnBrk="1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0" algn="l" defTabSz="4572000" rtl="0" eaLnBrk="1" latinLnBrk="1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0" algn="l" defTabSz="4572000" rtl="0" eaLnBrk="1" latinLnBrk="1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0" algn="l" defTabSz="4572000" rtl="0" eaLnBrk="1" latinLnBrk="1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0" algn="l" defTabSz="4572000" rtl="0" eaLnBrk="1" latinLnBrk="1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0" algn="l" defTabSz="4572000" rtl="0" eaLnBrk="1" latinLnBrk="1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0" algn="l" defTabSz="4572000" rtl="0" eaLnBrk="1" latinLnBrk="1" hangingPunct="1"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lanz\2018\한국사회복지관포스터\포스터탬플릿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29012" cy="514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80" y="2564177"/>
            <a:ext cx="2880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b="1" spc="-700" dirty="0" err="1" smtClean="0">
                <a:solidFill>
                  <a:schemeClr val="bg1"/>
                </a:solidFill>
              </a:rPr>
              <a:t>프로그램명</a:t>
            </a:r>
            <a:endParaRPr lang="ko-KR" altLang="en-US" sz="11500" b="1" spc="-7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0" y="4185992"/>
            <a:ext cx="288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spc="-700" dirty="0" smtClean="0">
                <a:solidFill>
                  <a:schemeClr val="bg1"/>
                </a:solidFill>
              </a:rPr>
              <a:t>학교명</a:t>
            </a:r>
            <a:r>
              <a:rPr lang="en-US" altLang="ko-KR" sz="8000" b="1" spc="-700" dirty="0" smtClean="0">
                <a:solidFill>
                  <a:schemeClr val="bg1"/>
                </a:solidFill>
              </a:rPr>
              <a:t>/</a:t>
            </a:r>
            <a:r>
              <a:rPr lang="ko-KR" altLang="en-US" sz="8000" b="1" spc="-700" dirty="0" err="1" smtClean="0">
                <a:solidFill>
                  <a:schemeClr val="bg1"/>
                </a:solidFill>
              </a:rPr>
              <a:t>학과명</a:t>
            </a:r>
            <a:r>
              <a:rPr lang="en-US" altLang="ko-KR" sz="8000" b="1" spc="-700" dirty="0" smtClean="0">
                <a:solidFill>
                  <a:schemeClr val="bg1"/>
                </a:solidFill>
              </a:rPr>
              <a:t>/</a:t>
            </a:r>
            <a:r>
              <a:rPr lang="ko-KR" altLang="en-US" sz="8000" b="1" spc="-700" dirty="0" smtClean="0">
                <a:solidFill>
                  <a:schemeClr val="bg1"/>
                </a:solidFill>
              </a:rPr>
              <a:t>제출자</a:t>
            </a:r>
            <a:r>
              <a:rPr lang="ko-KR" altLang="en-US" sz="8000" b="1" spc="-700" dirty="0">
                <a:solidFill>
                  <a:schemeClr val="bg1"/>
                </a:solidFill>
              </a:rPr>
              <a:t>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8CC043-2285-417D-89D3-C98D85CBA54B}"/>
              </a:ext>
            </a:extLst>
          </p:cNvPr>
          <p:cNvSpPr txBox="1"/>
          <p:nvPr/>
        </p:nvSpPr>
        <p:spPr>
          <a:xfrm>
            <a:off x="2579899" y="8609312"/>
            <a:ext cx="12541981" cy="2177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endParaRPr lang="ko-KR" altLang="en-US" sz="1500" dirty="0">
              <a:solidFill>
                <a:schemeClr val="bg1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9" name="순서도: 수동 입력 3">
            <a:extLst>
              <a:ext uri="{FF2B5EF4-FFF2-40B4-BE49-F238E27FC236}">
                <a16:creationId xmlns="" xmlns:a16="http://schemas.microsoft.com/office/drawing/2014/main" id="{87BA75DF-2BBB-4FC3-BD86-DDB9DF0C17D8}"/>
              </a:ext>
            </a:extLst>
          </p:cNvPr>
          <p:cNvSpPr/>
          <p:nvPr/>
        </p:nvSpPr>
        <p:spPr>
          <a:xfrm rot="5400000" flipH="1">
            <a:off x="2508988" y="8183348"/>
            <a:ext cx="2668610" cy="25389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40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07 h 10000"/>
              <a:gd name="connsiteX0" fmla="*/ 0 w 10000"/>
              <a:gd name="connsiteY0" fmla="*/ 40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073 h 10000"/>
              <a:gd name="connsiteX0" fmla="*/ 0 w 10000"/>
              <a:gd name="connsiteY0" fmla="*/ 3708 h 9635"/>
              <a:gd name="connsiteX1" fmla="*/ 10000 w 10000"/>
              <a:gd name="connsiteY1" fmla="*/ 0 h 9635"/>
              <a:gd name="connsiteX2" fmla="*/ 10000 w 10000"/>
              <a:gd name="connsiteY2" fmla="*/ 9635 h 9635"/>
              <a:gd name="connsiteX3" fmla="*/ 0 w 10000"/>
              <a:gd name="connsiteY3" fmla="*/ 9635 h 9635"/>
              <a:gd name="connsiteX4" fmla="*/ 0 w 10000"/>
              <a:gd name="connsiteY4" fmla="*/ 3708 h 9635"/>
              <a:gd name="connsiteX0" fmla="*/ 0 w 10030"/>
              <a:gd name="connsiteY0" fmla="*/ 4173 h 10325"/>
              <a:gd name="connsiteX1" fmla="*/ 10030 w 10030"/>
              <a:gd name="connsiteY1" fmla="*/ 0 h 10325"/>
              <a:gd name="connsiteX2" fmla="*/ 10000 w 10030"/>
              <a:gd name="connsiteY2" fmla="*/ 10325 h 10325"/>
              <a:gd name="connsiteX3" fmla="*/ 0 w 10030"/>
              <a:gd name="connsiteY3" fmla="*/ 10325 h 10325"/>
              <a:gd name="connsiteX4" fmla="*/ 0 w 10030"/>
              <a:gd name="connsiteY4" fmla="*/ 4173 h 10325"/>
              <a:gd name="connsiteX0" fmla="*/ 0 w 10030"/>
              <a:gd name="connsiteY0" fmla="*/ 4227 h 10379"/>
              <a:gd name="connsiteX1" fmla="*/ 10030 w 10030"/>
              <a:gd name="connsiteY1" fmla="*/ 0 h 10379"/>
              <a:gd name="connsiteX2" fmla="*/ 10000 w 10030"/>
              <a:gd name="connsiteY2" fmla="*/ 10379 h 10379"/>
              <a:gd name="connsiteX3" fmla="*/ 0 w 10030"/>
              <a:gd name="connsiteY3" fmla="*/ 10379 h 10379"/>
              <a:gd name="connsiteX4" fmla="*/ 0 w 10030"/>
              <a:gd name="connsiteY4" fmla="*/ 4227 h 1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0" h="10379">
                <a:moveTo>
                  <a:pt x="0" y="4227"/>
                </a:moveTo>
                <a:lnTo>
                  <a:pt x="10030" y="0"/>
                </a:lnTo>
                <a:cubicBezTo>
                  <a:pt x="10020" y="3442"/>
                  <a:pt x="10010" y="6937"/>
                  <a:pt x="10000" y="10379"/>
                </a:cubicBezTo>
                <a:lnTo>
                  <a:pt x="0" y="10379"/>
                </a:lnTo>
                <a:lnTo>
                  <a:pt x="0" y="4227"/>
                </a:lnTo>
                <a:close/>
              </a:path>
            </a:pathLst>
          </a:custGeom>
          <a:solidFill>
            <a:srgbClr val="F18300"/>
          </a:solidFill>
          <a:ln>
            <a:noFill/>
          </a:ln>
          <a:effectLst>
            <a:outerShdw blurRad="50800" dist="12700" algn="l" rotWithShape="0">
              <a:schemeClr val="tx1">
                <a:lumMod val="50000"/>
                <a:lumOff val="50000"/>
                <a:alpha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3200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9918" y="8913391"/>
            <a:ext cx="6223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b="1" spc="-700" dirty="0" smtClean="0">
                <a:solidFill>
                  <a:schemeClr val="bg1"/>
                </a:solidFill>
              </a:rPr>
              <a:t>소제목 </a:t>
            </a:r>
            <a:endParaRPr lang="ko-KR" altLang="en-US" sz="9600" b="1" spc="-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0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</Words>
  <Application>Microsoft Office PowerPoint</Application>
  <PresentationFormat>사용자 지정</PresentationFormat>
  <Paragraphs>3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woner</cp:lastModifiedBy>
  <cp:revision>8</cp:revision>
  <cp:lastPrinted>2018-04-06T02:21:07Z</cp:lastPrinted>
  <dcterms:created xsi:type="dcterms:W3CDTF">2018-04-02T14:39:22Z</dcterms:created>
  <dcterms:modified xsi:type="dcterms:W3CDTF">2018-04-06T02:48:54Z</dcterms:modified>
</cp:coreProperties>
</file>