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</p:sldIdLst>
  <p:sldSz cx="18288000" cy="10287000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77" d="100"/>
          <a:sy n="77" d="100"/>
        </p:scale>
        <p:origin x="72" y="12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57700" cy="9144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826919" y="0"/>
            <a:ext cx="4457700" cy="9144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2024-05-27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-952500" y="1371600"/>
            <a:ext cx="12192000" cy="6858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28700" y="8686800"/>
            <a:ext cx="8229600" cy="82296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7370426"/>
            <a:ext cx="4457700" cy="9144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826919" y="17370426"/>
            <a:ext cx="4457700" cy="9144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37021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6062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117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6.png"/><Relationship Id="rId7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82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6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8.png"/><Relationship Id="rId7" Type="http://schemas.openxmlformats.org/officeDocument/2006/relationships/image" Target="../media/image9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9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3.png"/><Relationship Id="rId7" Type="http://schemas.openxmlformats.org/officeDocument/2006/relationships/image" Target="../media/image95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A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8137714" y="5118797"/>
            <a:ext cx="7657775" cy="4579056"/>
            <a:chOff x="8137714" y="5118797"/>
            <a:chExt cx="7657775" cy="4579056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8137714" y="5118797"/>
              <a:ext cx="7657775" cy="4579056"/>
            </a:xfrm>
            <a:prstGeom prst="rect">
              <a:avLst/>
            </a:prstGeom>
          </p:spPr>
        </p:pic>
      </p:grpSp>
      <p:pic>
        <p:nvPicPr>
          <p:cNvPr id="5" name="Object 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3886229" y="-310815"/>
            <a:ext cx="5662010" cy="3703886"/>
          </a:xfrm>
          <a:prstGeom prst="rect">
            <a:avLst/>
          </a:prstGeom>
        </p:spPr>
      </p:pic>
      <p:pic>
        <p:nvPicPr>
          <p:cNvPr id="6" name="Object 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-318286" y="-281074"/>
            <a:ext cx="13157819" cy="7747990"/>
          </a:xfrm>
          <a:prstGeom prst="rect">
            <a:avLst/>
          </a:prstGeom>
        </p:spPr>
      </p:pic>
      <p:pic>
        <p:nvPicPr>
          <p:cNvPr id="7" name="Object 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988476" y="8506009"/>
            <a:ext cx="3094415" cy="10585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-236474"/>
            <a:ext cx="8330274" cy="2462181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06112"/>
            <a:ext cx="6128714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44506" y="2045027"/>
            <a:ext cx="16385646" cy="8286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-236474"/>
            <a:ext cx="8330274" cy="2462181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25160"/>
            <a:ext cx="6043000" cy="3715790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1460283"/>
            <a:ext cx="17540456" cy="7719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9"/>
            <a:ext cx="6130740" cy="2489286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06112"/>
            <a:ext cx="6128714" cy="3677695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1754331"/>
            <a:ext cx="17371210" cy="5382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68427" y="346555"/>
            <a:ext cx="16017807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06112"/>
            <a:ext cx="6119190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752152" y="2321399"/>
            <a:ext cx="88661" cy="6113681"/>
            <a:chOff x="752152" y="2321399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752152" y="2321399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916927" y="2100679"/>
            <a:ext cx="17673686" cy="6560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5007" y="346555"/>
            <a:ext cx="16250064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25160"/>
            <a:ext cx="6157286" cy="3715790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31004" y="1822261"/>
            <a:ext cx="16867316" cy="7420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5007" y="-198379"/>
            <a:ext cx="16017807" cy="3543733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25160"/>
            <a:ext cx="6128714" cy="3734838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719789" y="2648447"/>
            <a:ext cx="88661" cy="6113681"/>
            <a:chOff x="719789" y="2648447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719789" y="2648447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754720" y="2664957"/>
            <a:ext cx="18039358" cy="6446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5007" y="308459"/>
            <a:ext cx="10764654" cy="249881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06112"/>
            <a:ext cx="6128714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719789" y="2648447"/>
            <a:ext cx="88661" cy="6113681"/>
            <a:chOff x="719789" y="2648447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719789" y="2648447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682155" y="2979846"/>
            <a:ext cx="17419748" cy="54774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5"/>
            <a:ext cx="10298274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25160"/>
            <a:ext cx="6128714" cy="3715790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16651" y="2101870"/>
            <a:ext cx="17491952" cy="6556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7737007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790990" y="-306112"/>
            <a:ext cx="6138238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2082822"/>
            <a:ext cx="7264381" cy="6594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9"/>
            <a:ext cx="5323702" cy="2489286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5733848" y="-272699"/>
            <a:ext cx="3214429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4331"/>
            <a:ext cx="12346152" cy="946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9AB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352381" y="8628571"/>
            <a:ext cx="18974108" cy="1861159"/>
            <a:chOff x="-352381" y="8628571"/>
            <a:chExt cx="18974108" cy="1861159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-352381" y="8628571"/>
              <a:ext cx="18974108" cy="1861159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8073935" y="5431579"/>
            <a:ext cx="10074107" cy="2947786"/>
            <a:chOff x="8073935" y="5431579"/>
            <a:chExt cx="10074107" cy="2947786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8073935" y="5431579"/>
              <a:ext cx="10074107" cy="2947786"/>
            </a:xfrm>
            <a:prstGeom prst="rect">
              <a:avLst/>
            </a:prstGeom>
          </p:spPr>
        </p:pic>
      </p:grpSp>
      <p:pic>
        <p:nvPicPr>
          <p:cNvPr id="8" name="Object 7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3886229" y="-310815"/>
            <a:ext cx="5747724" cy="3703886"/>
          </a:xfrm>
          <a:prstGeom prst="rect">
            <a:avLst/>
          </a:prstGeom>
        </p:spPr>
      </p:pic>
      <p:pic>
        <p:nvPicPr>
          <p:cNvPr id="9" name="Object 8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pic>
        <p:nvPicPr>
          <p:cNvPr id="10" name="Object 9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768352" y="2119696"/>
            <a:ext cx="1817284" cy="1171048"/>
          </a:xfrm>
          <a:prstGeom prst="rect">
            <a:avLst/>
          </a:prstGeom>
        </p:spPr>
      </p:pic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831638" y="303153"/>
            <a:ext cx="3854988" cy="2464438"/>
          </a:xfrm>
          <a:prstGeom prst="rect">
            <a:avLst/>
          </a:prstGeom>
        </p:spPr>
      </p:pic>
      <p:pic>
        <p:nvPicPr>
          <p:cNvPr id="12" name="Object 11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768352" y="3514464"/>
            <a:ext cx="2439008" cy="1171048"/>
          </a:xfrm>
          <a:prstGeom prst="rect">
            <a:avLst/>
          </a:prstGeom>
        </p:spPr>
      </p:pic>
      <p:pic>
        <p:nvPicPr>
          <p:cNvPr id="13" name="Object 12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1787400" y="4337662"/>
            <a:ext cx="2494436" cy="1171048"/>
          </a:xfrm>
          <a:prstGeom prst="rect">
            <a:avLst/>
          </a:prstGeom>
        </p:spPr>
      </p:pic>
      <p:pic>
        <p:nvPicPr>
          <p:cNvPr id="14" name="Object 13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5680382" y="1763592"/>
            <a:ext cx="1278617" cy="1190095"/>
          </a:xfrm>
          <a:prstGeom prst="rect">
            <a:avLst/>
          </a:prstGeom>
        </p:spPr>
      </p:pic>
      <p:pic>
        <p:nvPicPr>
          <p:cNvPr id="15" name="Object 14"/>
          <p:cNvPicPr>
            <a:picLocks noChangeAspect="1"/>
          </p:cNvPicPr>
          <p:nvPr/>
        </p:nvPicPr>
        <p:blipFill rotWithShape="1">
          <a:blip r:embed="rId12"/>
          <a:stretch>
            <a:fillRect/>
          </a:stretch>
        </p:blipFill>
        <p:spPr>
          <a:xfrm>
            <a:off x="1787400" y="5199243"/>
            <a:ext cx="4527246" cy="1171048"/>
          </a:xfrm>
          <a:prstGeom prst="rect">
            <a:avLst/>
          </a:prstGeom>
        </p:spPr>
      </p:pic>
      <p:pic>
        <p:nvPicPr>
          <p:cNvPr id="16" name="Object 15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>
            <a:off x="1775143" y="5998899"/>
            <a:ext cx="7106349" cy="1271695"/>
          </a:xfrm>
          <a:prstGeom prst="rect">
            <a:avLst/>
          </a:prstGeom>
        </p:spPr>
      </p:pic>
      <p:pic>
        <p:nvPicPr>
          <p:cNvPr id="17" name="Object 16"/>
          <p:cNvPicPr>
            <a:picLocks noChangeAspect="1"/>
          </p:cNvPicPr>
          <p:nvPr/>
        </p:nvPicPr>
        <p:blipFill rotWithShape="1">
          <a:blip r:embed="rId14"/>
          <a:stretch>
            <a:fillRect/>
          </a:stretch>
        </p:blipFill>
        <p:spPr>
          <a:xfrm>
            <a:off x="1812337" y="6821836"/>
            <a:ext cx="2457455" cy="1171048"/>
          </a:xfrm>
          <a:prstGeom prst="rect">
            <a:avLst/>
          </a:prstGeom>
        </p:spPr>
      </p:pic>
      <p:pic>
        <p:nvPicPr>
          <p:cNvPr id="18" name="Object 17"/>
          <p:cNvPicPr>
            <a:picLocks noChangeAspect="1"/>
          </p:cNvPicPr>
          <p:nvPr/>
        </p:nvPicPr>
        <p:blipFill rotWithShape="1">
          <a:blip r:embed="rId15"/>
          <a:stretch>
            <a:fillRect/>
          </a:stretch>
        </p:blipFill>
        <p:spPr>
          <a:xfrm>
            <a:off x="1735226" y="2917545"/>
            <a:ext cx="2439008" cy="1171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5"/>
            <a:ext cx="10817626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85857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009378" y="3535786"/>
            <a:ext cx="16141895" cy="3632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17980"/>
            <a:ext cx="5268312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00143" cy="3677695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1981781" y="5772812"/>
            <a:ext cx="6171429" cy="5356730"/>
            <a:chOff x="11981781" y="5772812"/>
            <a:chExt cx="6171429" cy="5356730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11981781" y="5772812"/>
              <a:ext cx="6171429" cy="5356730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4352411" y="-406798"/>
            <a:ext cx="3723278" cy="3723278"/>
            <a:chOff x="4352411" y="-406798"/>
            <a:chExt cx="3723278" cy="3723278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4352411" y="-406798"/>
              <a:ext cx="3723278" cy="3723278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135127" y="3176480"/>
            <a:ext cx="16644943" cy="5365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5203512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5819562" y="-272699"/>
            <a:ext cx="2871571" cy="3677695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47412" y="2550836"/>
            <a:ext cx="103106" cy="6331173"/>
            <a:chOff x="1147412" y="2550836"/>
            <a:chExt cx="103106" cy="633117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47412" y="2550836"/>
              <a:ext cx="103106" cy="633117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226004" y="1894899"/>
            <a:ext cx="15798668" cy="761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8507197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76333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372712" y="2532821"/>
            <a:ext cx="10521521" cy="59183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2218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814429" cy="3677695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1039220" y="8418051"/>
            <a:ext cx="2791452" cy="1575471"/>
            <a:chOff x="11039220" y="8418051"/>
            <a:chExt cx="2791452" cy="1575471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11039220" y="8418051"/>
              <a:ext cx="2791452" cy="1575471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4094954" y="7405004"/>
            <a:ext cx="3995599" cy="2621645"/>
            <a:chOff x="14094954" y="7405004"/>
            <a:chExt cx="3995599" cy="2621645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4094954" y="7405004"/>
              <a:ext cx="3995599" cy="2621645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7644453" y="6936216"/>
            <a:ext cx="3394767" cy="3029921"/>
            <a:chOff x="7644453" y="6936216"/>
            <a:chExt cx="3394767" cy="3029921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 rotWithShape="1">
            <a:blip r:embed="rId8"/>
            <a:stretch>
              <a:fillRect/>
            </a:stretch>
          </p:blipFill>
          <p:spPr>
            <a:xfrm>
              <a:off x="7644453" y="6936216"/>
              <a:ext cx="3394767" cy="3029921"/>
            </a:xfrm>
            <a:prstGeom prst="rect">
              <a:avLst/>
            </a:prstGeom>
          </p:spPr>
        </p:pic>
      </p:grpSp>
      <p:pic>
        <p:nvPicPr>
          <p:cNvPr id="17" name="Object 16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125889" y="3960556"/>
            <a:ext cx="16281771" cy="3053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46551"/>
            <a:ext cx="9221893" cy="2451190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76705" y="-306112"/>
            <a:ext cx="5785857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3668012" y="5933126"/>
            <a:ext cx="4352588" cy="4352588"/>
            <a:chOff x="13668012" y="5933126"/>
            <a:chExt cx="4352588" cy="4352588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13668012" y="5933126"/>
              <a:ext cx="4352588" cy="4352588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551817" y="2335175"/>
            <a:ext cx="6801128" cy="4528411"/>
            <a:chOff x="1551817" y="2335175"/>
            <a:chExt cx="6801128" cy="4528411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1551817" y="2335175"/>
              <a:ext cx="6801128" cy="4528411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415750" y="6814132"/>
            <a:ext cx="12454905" cy="27504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6"/>
            <a:ext cx="5295988" cy="2489286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10815"/>
            <a:ext cx="5738200" cy="3703886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95157" y="2719177"/>
            <a:ext cx="11591251" cy="5020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9"/>
            <a:ext cx="5388369" cy="2489286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3"/>
            <a:ext cx="5776295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77449" y="2208079"/>
            <a:ext cx="15589022" cy="81655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3518" y="308456"/>
            <a:ext cx="3504807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73928" y="2335175"/>
            <a:ext cx="10107439" cy="568543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08456"/>
            <a:ext cx="3504807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2649528"/>
            <a:ext cx="16738286" cy="5386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17983"/>
            <a:ext cx="5305226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1333175"/>
            <a:ext cx="17200962" cy="71399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17983"/>
            <a:ext cx="5268312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57286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1170997"/>
            <a:ext cx="17569180" cy="771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416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3518" y="317983"/>
            <a:ext cx="5305226" cy="2470238"/>
          </a:xfrm>
          <a:prstGeom prst="rect">
            <a:avLst/>
          </a:prstGeom>
        </p:spPr>
      </p:pic>
      <p:pic>
        <p:nvPicPr>
          <p:cNvPr id="3" name="Object 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86229" y="-306112"/>
            <a:ext cx="5747762" cy="3696743"/>
          </a:xfrm>
          <a:prstGeom prst="rect">
            <a:avLst/>
          </a:prstGeom>
        </p:spPr>
      </p:pic>
      <p:pic>
        <p:nvPicPr>
          <p:cNvPr id="4" name="Object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024038" y="9209232"/>
            <a:ext cx="3669389" cy="649143"/>
          </a:xfrm>
          <a:prstGeom prst="rect">
            <a:avLst/>
          </a:prstGeom>
        </p:spPr>
      </p:pic>
      <p:grpSp>
        <p:nvGrpSpPr>
          <p:cNvPr id="1001" name="그룹 1001"/>
          <p:cNvGrpSpPr/>
          <p:nvPr/>
        </p:nvGrpSpPr>
        <p:grpSpPr>
          <a:xfrm>
            <a:off x="1114286" y="2337496"/>
            <a:ext cx="88661" cy="6113681"/>
            <a:chOff x="1114286" y="2337496"/>
            <a:chExt cx="88661" cy="611368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1114286" y="2337496"/>
              <a:ext cx="88661" cy="61136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287218" y="7412052"/>
            <a:ext cx="8659166" cy="2873662"/>
            <a:chOff x="9287218" y="7412052"/>
            <a:chExt cx="8659166" cy="287366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9287218" y="7412052"/>
              <a:ext cx="8659166" cy="2873662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125889" y="1170997"/>
            <a:ext cx="17569180" cy="771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사용자 지정</PresentationFormat>
  <Paragraphs>2</Paragraphs>
  <Slides>25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9" baseType="lpstr"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>officegen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user</cp:lastModifiedBy>
  <cp:revision>5</cp:revision>
  <dcterms:created xsi:type="dcterms:W3CDTF">2024-05-09T16:21:50Z</dcterms:created>
  <dcterms:modified xsi:type="dcterms:W3CDTF">2024-05-27T12:38:00Z</dcterms:modified>
  <cp:version/>
</cp:coreProperties>
</file>