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D98DA-8784-4F1A-AD90-B45B3418FE22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4970-EEBA-44C1-8103-411D86132E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D98DA-8784-4F1A-AD90-B45B3418FE22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4970-EEBA-44C1-8103-411D86132E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D98DA-8784-4F1A-AD90-B45B3418FE22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4970-EEBA-44C1-8103-411D86132E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D98DA-8784-4F1A-AD90-B45B3418FE22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4970-EEBA-44C1-8103-411D86132E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D98DA-8784-4F1A-AD90-B45B3418FE22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4970-EEBA-44C1-8103-411D86132E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D98DA-8784-4F1A-AD90-B45B3418FE22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4970-EEBA-44C1-8103-411D86132E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D98DA-8784-4F1A-AD90-B45B3418FE22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4970-EEBA-44C1-8103-411D86132E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D98DA-8784-4F1A-AD90-B45B3418FE22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4970-EEBA-44C1-8103-411D86132E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D98DA-8784-4F1A-AD90-B45B3418FE22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4970-EEBA-44C1-8103-411D86132E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D98DA-8784-4F1A-AD90-B45B3418FE22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4970-EEBA-44C1-8103-411D86132E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D98DA-8784-4F1A-AD90-B45B3418FE22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4970-EEBA-44C1-8103-411D86132E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D98DA-8784-4F1A-AD90-B45B3418FE22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D4970-EEBA-44C1-8103-411D86132E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000" dirty="0" smtClean="0"/>
              <a:t>과  제</a:t>
            </a:r>
            <a:endParaRPr lang="ko-KR" altLang="en-US" sz="4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/>
              <a:t>실험을 실시한 후 초두효과와 최신효과가 나타나는지 </a:t>
            </a:r>
            <a:endParaRPr lang="en-US" altLang="ko-KR" sz="2400" dirty="0"/>
          </a:p>
          <a:p>
            <a:pPr>
              <a:buNone/>
            </a:pPr>
            <a:r>
              <a:rPr lang="en-US" altLang="ko-KR" sz="2400" dirty="0" smtClean="0"/>
              <a:t>   </a:t>
            </a:r>
            <a:r>
              <a:rPr lang="ko-KR" altLang="en-US" sz="2400" dirty="0" smtClean="0"/>
              <a:t>알아보고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결과가 나타난 이유를 </a:t>
            </a:r>
            <a:r>
              <a:rPr lang="ko-KR" altLang="en-US" sz="2400" dirty="0" smtClean="0"/>
              <a:t>설명합니다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/>
          </a:p>
          <a:p>
            <a:r>
              <a:rPr lang="ko-KR" altLang="en-US" sz="2400" dirty="0" smtClean="0"/>
              <a:t>초두효과와 최신효과가 사라지는 </a:t>
            </a:r>
            <a:r>
              <a:rPr lang="ko-KR" altLang="en-US" sz="2400" dirty="0" smtClean="0"/>
              <a:t>방법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방해자극 </a:t>
            </a:r>
            <a:r>
              <a:rPr lang="en-US" altLang="ko-KR" sz="2400" dirty="0" smtClean="0"/>
              <a:t>30</a:t>
            </a:r>
            <a:r>
              <a:rPr lang="ko-KR" altLang="en-US" sz="2400" dirty="0" smtClean="0"/>
              <a:t>초간 제시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을 </a:t>
            </a:r>
            <a:r>
              <a:rPr lang="ko-KR" altLang="en-US" sz="2400" dirty="0" smtClean="0"/>
              <a:t>사용하였을 </a:t>
            </a:r>
            <a:r>
              <a:rPr lang="ko-KR" altLang="en-US" sz="2400" dirty="0" smtClean="0"/>
              <a:t>때 차이가 </a:t>
            </a:r>
            <a:r>
              <a:rPr lang="ko-KR" altLang="en-US" sz="2400" dirty="0" smtClean="0"/>
              <a:t>있는지 알아봅시다</a:t>
            </a:r>
            <a:r>
              <a:rPr lang="en-US" altLang="ko-KR" sz="2400" dirty="0" smtClean="0"/>
              <a:t>.</a:t>
            </a:r>
          </a:p>
          <a:p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화면 슬라이드 쇼(4:3)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과  제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과  제</dc:title>
  <dc:creator>Alice</dc:creator>
  <cp:lastModifiedBy>Alice</cp:lastModifiedBy>
  <cp:revision>1</cp:revision>
  <dcterms:created xsi:type="dcterms:W3CDTF">2014-04-29T05:50:28Z</dcterms:created>
  <dcterms:modified xsi:type="dcterms:W3CDTF">2014-04-29T05:51:12Z</dcterms:modified>
</cp:coreProperties>
</file>