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80" y="4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7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887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5173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746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5710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996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5569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43" name="TextBox 142"/>
          <p:cNvSpPr txBox="1"/>
          <p:nvPr/>
        </p:nvSpPr>
        <p:spPr>
          <a:xfrm>
            <a:off x="13712" y="1224236"/>
            <a:ext cx="353943" cy="37444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임상심리학분야</a:t>
            </a:r>
            <a:endParaRPr lang="ko-KR" altLang="en-US" sz="1100"/>
          </a:p>
        </p:txBody>
      </p:sp>
      <p:sp>
        <p:nvSpPr>
          <p:cNvPr id="144" name="직사각형 143"/>
          <p:cNvSpPr/>
          <p:nvPr/>
        </p:nvSpPr>
        <p:spPr>
          <a:xfrm>
            <a:off x="367655" y="51846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심리학개론</a:t>
            </a:r>
            <a:r>
              <a:rPr lang="en-US" altLang="ko-KR" sz="1100" smtClean="0"/>
              <a:t>(1)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13712" y="5184676"/>
            <a:ext cx="353943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상담심리학분야</a:t>
            </a:r>
            <a:endParaRPr lang="ko-KR" altLang="en-US" sz="1100"/>
          </a:p>
        </p:txBody>
      </p:sp>
      <p:sp>
        <p:nvSpPr>
          <p:cNvPr id="146" name="TextBox 145"/>
          <p:cNvSpPr txBox="1"/>
          <p:nvPr/>
        </p:nvSpPr>
        <p:spPr>
          <a:xfrm>
            <a:off x="13712" y="6336804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산업</a:t>
            </a:r>
            <a:r>
              <a:rPr lang="en-US" altLang="ko-KR" sz="1100" smtClean="0"/>
              <a:t>/</a:t>
            </a:r>
            <a:r>
              <a:rPr lang="ko-KR" altLang="en-US" sz="1100" smtClean="0"/>
              <a:t>조직분야</a:t>
            </a:r>
            <a:endParaRPr lang="ko-KR" altLang="en-US" sz="1100"/>
          </a:p>
        </p:txBody>
      </p:sp>
      <p:sp>
        <p:nvSpPr>
          <p:cNvPr id="147" name="TextBox 146"/>
          <p:cNvSpPr txBox="1"/>
          <p:nvPr/>
        </p:nvSpPr>
        <p:spPr>
          <a:xfrm>
            <a:off x="13712" y="7416924"/>
            <a:ext cx="353943" cy="21602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소비자</a:t>
            </a:r>
            <a:r>
              <a:rPr lang="en-US" altLang="ko-KR" sz="1100" smtClean="0"/>
              <a:t>/</a:t>
            </a:r>
            <a:r>
              <a:rPr lang="ko-KR" altLang="en-US" sz="1100" smtClean="0"/>
              <a:t>광고분야</a:t>
            </a:r>
            <a:endParaRPr lang="ko-KR" altLang="en-US" sz="1100"/>
          </a:p>
        </p:txBody>
      </p:sp>
      <p:sp>
        <p:nvSpPr>
          <p:cNvPr id="150" name="TextBox 149"/>
          <p:cNvSpPr txBox="1"/>
          <p:nvPr/>
        </p:nvSpPr>
        <p:spPr>
          <a:xfrm>
            <a:off x="13712" y="9793188"/>
            <a:ext cx="353943" cy="13681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범죄심리분야</a:t>
            </a:r>
            <a:endParaRPr lang="ko-KR" altLang="en-US" sz="1100"/>
          </a:p>
        </p:txBody>
      </p:sp>
      <p:sp>
        <p:nvSpPr>
          <p:cNvPr id="151" name="TextBox 150"/>
          <p:cNvSpPr txBox="1"/>
          <p:nvPr/>
        </p:nvSpPr>
        <p:spPr>
          <a:xfrm>
            <a:off x="13712" y="11377364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학습장애분야</a:t>
            </a:r>
            <a:endParaRPr lang="ko-KR" altLang="en-US" sz="1100"/>
          </a:p>
        </p:txBody>
      </p:sp>
      <p:sp>
        <p:nvSpPr>
          <p:cNvPr id="152" name="TextBox 151"/>
          <p:cNvSpPr txBox="1"/>
          <p:nvPr/>
        </p:nvSpPr>
        <p:spPr>
          <a:xfrm>
            <a:off x="13712" y="12673508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심리방법분야</a:t>
            </a:r>
            <a:endParaRPr lang="ko-KR" altLang="en-US" sz="1100"/>
          </a:p>
        </p:txBody>
      </p:sp>
      <p:sp>
        <p:nvSpPr>
          <p:cNvPr id="109" name="직사각형 108"/>
          <p:cNvSpPr/>
          <p:nvPr/>
        </p:nvSpPr>
        <p:spPr>
          <a:xfrm>
            <a:off x="1375767" y="51846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심리학개론</a:t>
            </a:r>
            <a:r>
              <a:rPr lang="en-US" altLang="ko-KR" sz="1100" smtClean="0"/>
              <a:t>(2)</a:t>
            </a:r>
          </a:p>
        </p:txBody>
      </p:sp>
      <p:sp>
        <p:nvSpPr>
          <p:cNvPr id="111" name="직사각형 110"/>
          <p:cNvSpPr/>
          <p:nvPr/>
        </p:nvSpPr>
        <p:spPr>
          <a:xfrm>
            <a:off x="2455887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성격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12" name="직사각형 111"/>
          <p:cNvSpPr/>
          <p:nvPr/>
        </p:nvSpPr>
        <p:spPr>
          <a:xfrm>
            <a:off x="2455887" y="20163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정신재활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및 실습</a:t>
            </a:r>
            <a:endParaRPr lang="en-US" altLang="ko-KR" sz="1100" smtClean="0"/>
          </a:p>
        </p:txBody>
      </p:sp>
      <p:sp>
        <p:nvSpPr>
          <p:cNvPr id="113" name="직사각형 112"/>
          <p:cNvSpPr/>
          <p:nvPr/>
        </p:nvSpPr>
        <p:spPr>
          <a:xfrm>
            <a:off x="3463999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15" name="직사각형 114"/>
          <p:cNvSpPr/>
          <p:nvPr/>
        </p:nvSpPr>
        <p:spPr>
          <a:xfrm>
            <a:off x="3463999" y="20163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상담이론과 실제</a:t>
            </a:r>
            <a:endParaRPr lang="en-US" altLang="ko-KR" sz="1100" smtClean="0"/>
          </a:p>
        </p:txBody>
      </p:sp>
      <p:sp>
        <p:nvSpPr>
          <p:cNvPr id="117" name="직사각형 116"/>
          <p:cNvSpPr/>
          <p:nvPr/>
        </p:nvSpPr>
        <p:spPr>
          <a:xfrm>
            <a:off x="3463999" y="28084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상담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4544119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심리검사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4544119" y="20163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건강심리학 및 실습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5552231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임상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5552231" y="20163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아동 및 청소년상담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5552231" y="28084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6632351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상담교재 연구 및 지도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6632351" y="20163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심리학교재 연구 및 지도</a:t>
            </a:r>
            <a:endParaRPr lang="en-US" altLang="ko-KR" sz="1100" smtClean="0"/>
          </a:p>
        </p:txBody>
      </p:sp>
      <p:sp>
        <p:nvSpPr>
          <p:cNvPr id="128" name="직사각형 127"/>
          <p:cNvSpPr/>
          <p:nvPr/>
        </p:nvSpPr>
        <p:spPr>
          <a:xfrm>
            <a:off x="6632351" y="28084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가족상담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6632351" y="36005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상담현장실습</a:t>
            </a:r>
            <a:endParaRPr lang="en-US" altLang="ko-KR" sz="1100" smtClean="0"/>
          </a:p>
        </p:txBody>
      </p:sp>
      <p:sp>
        <p:nvSpPr>
          <p:cNvPr id="131" name="직사각형 130"/>
          <p:cNvSpPr/>
          <p:nvPr/>
        </p:nvSpPr>
        <p:spPr>
          <a:xfrm>
            <a:off x="6632351" y="43925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집단상담</a:t>
            </a:r>
            <a:endParaRPr lang="en-US" altLang="ko-KR" sz="1100" smtClean="0"/>
          </a:p>
        </p:txBody>
      </p:sp>
      <p:sp>
        <p:nvSpPr>
          <p:cNvPr id="132" name="직사각형 131"/>
          <p:cNvSpPr/>
          <p:nvPr/>
        </p:nvSpPr>
        <p:spPr>
          <a:xfrm>
            <a:off x="7640463" y="12242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임상현장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실습</a:t>
            </a:r>
            <a:endParaRPr lang="en-US" altLang="ko-KR" sz="1100" smtClean="0"/>
          </a:p>
        </p:txBody>
      </p:sp>
      <p:sp>
        <p:nvSpPr>
          <p:cNvPr id="133" name="직사각형 132"/>
          <p:cNvSpPr/>
          <p:nvPr/>
        </p:nvSpPr>
        <p:spPr>
          <a:xfrm>
            <a:off x="4544119" y="63368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산업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 및 실습</a:t>
            </a:r>
            <a:endParaRPr lang="en-US" altLang="ko-KR" sz="1100" smtClean="0"/>
          </a:p>
        </p:txBody>
      </p:sp>
      <p:sp>
        <p:nvSpPr>
          <p:cNvPr id="134" name="직사각형 133"/>
          <p:cNvSpPr/>
          <p:nvPr/>
        </p:nvSpPr>
        <p:spPr>
          <a:xfrm>
            <a:off x="5552231" y="63368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 및 실습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6632351" y="633680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디자인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367655" y="74169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r>
              <a:rPr lang="en-US" altLang="ko-KR" sz="1100" smtClean="0"/>
              <a:t>(1)</a:t>
            </a:r>
          </a:p>
        </p:txBody>
      </p:sp>
      <p:sp>
        <p:nvSpPr>
          <p:cNvPr id="137" name="직사각형 136"/>
          <p:cNvSpPr/>
          <p:nvPr/>
        </p:nvSpPr>
        <p:spPr>
          <a:xfrm>
            <a:off x="1375767" y="74169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r>
              <a:rPr lang="en-US" altLang="ko-KR" sz="1100" smtClean="0"/>
              <a:t>(2)</a:t>
            </a:r>
          </a:p>
        </p:txBody>
      </p:sp>
      <p:sp>
        <p:nvSpPr>
          <p:cNvPr id="138" name="직사각형 137"/>
          <p:cNvSpPr/>
          <p:nvPr/>
        </p:nvSpPr>
        <p:spPr>
          <a:xfrm>
            <a:off x="2383879" y="74169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5552231" y="74169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6632351" y="74169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6632351" y="82090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6632351" y="90011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커뮤니케이션 심리학</a:t>
            </a:r>
            <a:endParaRPr lang="en-US" altLang="ko-KR" sz="1100" smtClean="0"/>
          </a:p>
        </p:txBody>
      </p:sp>
      <p:sp>
        <p:nvSpPr>
          <p:cNvPr id="148" name="직사각형 147"/>
          <p:cNvSpPr/>
          <p:nvPr/>
        </p:nvSpPr>
        <p:spPr>
          <a:xfrm>
            <a:off x="7640463" y="90011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광고사례분석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2455887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발달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346399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156" name="직사각형 155"/>
          <p:cNvSpPr/>
          <p:nvPr/>
        </p:nvSpPr>
        <p:spPr>
          <a:xfrm>
            <a:off x="454411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범죄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4544119" y="105852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07" name="직사각형 206"/>
          <p:cNvSpPr/>
          <p:nvPr/>
        </p:nvSpPr>
        <p:spPr>
          <a:xfrm>
            <a:off x="555223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집단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09" name="직사각형 208"/>
          <p:cNvSpPr/>
          <p:nvPr/>
        </p:nvSpPr>
        <p:spPr>
          <a:xfrm>
            <a:off x="5552231" y="105852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사회문제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12" name="직사각형 211"/>
          <p:cNvSpPr/>
          <p:nvPr/>
        </p:nvSpPr>
        <p:spPr>
          <a:xfrm>
            <a:off x="663235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지역사회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14" name="직사각형 213"/>
          <p:cNvSpPr/>
          <p:nvPr/>
        </p:nvSpPr>
        <p:spPr>
          <a:xfrm>
            <a:off x="6632351" y="1058527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심리학과문화</a:t>
            </a:r>
            <a:endParaRPr lang="en-US" altLang="ko-KR" sz="1100" smtClean="0"/>
          </a:p>
        </p:txBody>
      </p:sp>
      <p:sp>
        <p:nvSpPr>
          <p:cNvPr id="216" name="직사각형 215"/>
          <p:cNvSpPr/>
          <p:nvPr/>
        </p:nvSpPr>
        <p:spPr>
          <a:xfrm>
            <a:off x="2455887" y="113773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신경과학</a:t>
            </a:r>
            <a:endParaRPr lang="en-US" altLang="ko-KR" sz="1100" smtClean="0"/>
          </a:p>
        </p:txBody>
      </p:sp>
      <p:sp>
        <p:nvSpPr>
          <p:cNvPr id="219" name="직사각형 218"/>
          <p:cNvSpPr/>
          <p:nvPr/>
        </p:nvSpPr>
        <p:spPr>
          <a:xfrm>
            <a:off x="3463999" y="113773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23" name="직사각형 222"/>
          <p:cNvSpPr/>
          <p:nvPr/>
        </p:nvSpPr>
        <p:spPr>
          <a:xfrm>
            <a:off x="4544119" y="113773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24" name="직사각형 223"/>
          <p:cNvSpPr/>
          <p:nvPr/>
        </p:nvSpPr>
        <p:spPr>
          <a:xfrm>
            <a:off x="7640463" y="1137736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심리학</a:t>
            </a:r>
            <a:endParaRPr lang="en-US" altLang="ko-KR" sz="1100" smtClean="0"/>
          </a:p>
        </p:txBody>
      </p:sp>
      <p:sp>
        <p:nvSpPr>
          <p:cNvPr id="226" name="직사각형 225"/>
          <p:cNvSpPr/>
          <p:nvPr/>
        </p:nvSpPr>
        <p:spPr>
          <a:xfrm>
            <a:off x="2455887" y="126015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심리통계</a:t>
            </a:r>
            <a:endParaRPr lang="en-US" altLang="ko-KR" sz="1100" smtClean="0"/>
          </a:p>
        </p:txBody>
      </p:sp>
      <p:sp>
        <p:nvSpPr>
          <p:cNvPr id="227" name="직사각형 226"/>
          <p:cNvSpPr/>
          <p:nvPr/>
        </p:nvSpPr>
        <p:spPr>
          <a:xfrm>
            <a:off x="3463999" y="126015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응용심리통계 및 실습</a:t>
            </a:r>
            <a:endParaRPr lang="en-US" altLang="ko-KR" sz="1100" smtClean="0"/>
          </a:p>
        </p:txBody>
      </p:sp>
      <p:sp>
        <p:nvSpPr>
          <p:cNvPr id="228" name="직사각형 227"/>
          <p:cNvSpPr/>
          <p:nvPr/>
        </p:nvSpPr>
        <p:spPr>
          <a:xfrm>
            <a:off x="5552231" y="126015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심리학실험계획법</a:t>
            </a:r>
            <a:endParaRPr lang="en-US" altLang="ko-KR" sz="1100" smtClean="0"/>
          </a:p>
        </p:txBody>
      </p:sp>
      <p:sp>
        <p:nvSpPr>
          <p:cNvPr id="230" name="직사각형 229"/>
          <p:cNvSpPr/>
          <p:nvPr/>
        </p:nvSpPr>
        <p:spPr>
          <a:xfrm>
            <a:off x="5552231" y="133935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조사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sp>
        <p:nvSpPr>
          <p:cNvPr id="232" name="직사각형 231"/>
          <p:cNvSpPr/>
          <p:nvPr/>
        </p:nvSpPr>
        <p:spPr>
          <a:xfrm>
            <a:off x="6632351" y="126015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다변량분석법 및 실습</a:t>
            </a:r>
            <a:endParaRPr lang="en-US" altLang="ko-KR" sz="1100" smtClean="0"/>
          </a:p>
        </p:txBody>
      </p:sp>
      <p:cxnSp>
        <p:nvCxnSpPr>
          <p:cNvPr id="236" name="직선 화살표 연결선 235"/>
          <p:cNvCxnSpPr>
            <a:stCxn id="144" idx="3"/>
            <a:endCxn id="109" idx="1"/>
          </p:cNvCxnSpPr>
          <p:nvPr/>
        </p:nvCxnSpPr>
        <p:spPr>
          <a:xfrm>
            <a:off x="1159743" y="54727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직선 화살표 연결선 237"/>
          <p:cNvCxnSpPr>
            <a:stCxn id="136" idx="3"/>
            <a:endCxn id="137" idx="1"/>
          </p:cNvCxnSpPr>
          <p:nvPr/>
        </p:nvCxnSpPr>
        <p:spPr>
          <a:xfrm>
            <a:off x="1159743" y="77049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꺾인 연결선 239"/>
          <p:cNvCxnSpPr>
            <a:stCxn id="111" idx="1"/>
            <a:endCxn id="226" idx="1"/>
          </p:cNvCxnSpPr>
          <p:nvPr/>
        </p:nvCxnSpPr>
        <p:spPr>
          <a:xfrm rot="10800000" flipV="1">
            <a:off x="2455887" y="1512268"/>
            <a:ext cx="1588" cy="11377264"/>
          </a:xfrm>
          <a:prstGeom prst="bentConnector3">
            <a:avLst>
              <a:gd name="adj1" fmla="val 10396729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연결선 249"/>
          <p:cNvCxnSpPr>
            <a:stCxn id="109" idx="3"/>
          </p:cNvCxnSpPr>
          <p:nvPr/>
        </p:nvCxnSpPr>
        <p:spPr>
          <a:xfrm>
            <a:off x="2167855" y="5472708"/>
            <a:ext cx="144016" cy="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직선 화살표 연결선 253"/>
          <p:cNvCxnSpPr>
            <a:stCxn id="137" idx="3"/>
            <a:endCxn id="138" idx="1"/>
          </p:cNvCxnSpPr>
          <p:nvPr/>
        </p:nvCxnSpPr>
        <p:spPr>
          <a:xfrm>
            <a:off x="2167855" y="770495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endCxn id="149" idx="1"/>
          </p:cNvCxnSpPr>
          <p:nvPr/>
        </p:nvCxnSpPr>
        <p:spPr>
          <a:xfrm>
            <a:off x="2311871" y="10081220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직선 화살표 연결선 262"/>
          <p:cNvCxnSpPr>
            <a:endCxn id="216" idx="1"/>
          </p:cNvCxnSpPr>
          <p:nvPr/>
        </p:nvCxnSpPr>
        <p:spPr>
          <a:xfrm>
            <a:off x="2311871" y="1166539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직선 화살표 연결선 269"/>
          <p:cNvCxnSpPr>
            <a:stCxn id="111" idx="2"/>
            <a:endCxn id="112" idx="0"/>
          </p:cNvCxnSpPr>
          <p:nvPr/>
        </p:nvCxnSpPr>
        <p:spPr>
          <a:xfrm rot="5400000">
            <a:off x="2743919" y="19083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꺾인 연결선 272"/>
          <p:cNvCxnSpPr>
            <a:stCxn id="112" idx="3"/>
            <a:endCxn id="113" idx="1"/>
          </p:cNvCxnSpPr>
          <p:nvPr/>
        </p:nvCxnSpPr>
        <p:spPr>
          <a:xfrm flipV="1">
            <a:off x="3247975" y="1512268"/>
            <a:ext cx="216024" cy="792088"/>
          </a:xfrm>
          <a:prstGeom prst="bentConnector3">
            <a:avLst>
              <a:gd name="adj1" fmla="val 264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직선 화살표 연결선 276"/>
          <p:cNvCxnSpPr>
            <a:stCxn id="113" idx="2"/>
            <a:endCxn id="115" idx="0"/>
          </p:cNvCxnSpPr>
          <p:nvPr/>
        </p:nvCxnSpPr>
        <p:spPr>
          <a:xfrm rot="5400000">
            <a:off x="3752031" y="19083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직선 화살표 연결선 279"/>
          <p:cNvCxnSpPr>
            <a:stCxn id="115" idx="2"/>
            <a:endCxn id="117" idx="0"/>
          </p:cNvCxnSpPr>
          <p:nvPr/>
        </p:nvCxnSpPr>
        <p:spPr>
          <a:xfrm rot="5400000">
            <a:off x="3752031" y="27004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꺾인 연결선 282"/>
          <p:cNvCxnSpPr>
            <a:stCxn id="113" idx="3"/>
            <a:endCxn id="117" idx="3"/>
          </p:cNvCxnSpPr>
          <p:nvPr/>
        </p:nvCxnSpPr>
        <p:spPr>
          <a:xfrm>
            <a:off x="4256087" y="1512268"/>
            <a:ext cx="1588" cy="1584176"/>
          </a:xfrm>
          <a:prstGeom prst="bentConnector3">
            <a:avLst>
              <a:gd name="adj1" fmla="val 719773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꺾인 연결선 289"/>
          <p:cNvCxnSpPr/>
          <p:nvPr/>
        </p:nvCxnSpPr>
        <p:spPr>
          <a:xfrm flipV="1">
            <a:off x="4256087" y="1656284"/>
            <a:ext cx="288032" cy="1584176"/>
          </a:xfrm>
          <a:prstGeom prst="bentConnector3">
            <a:avLst>
              <a:gd name="adj1" fmla="val 5440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직선 화살표 연결선 293"/>
          <p:cNvCxnSpPr>
            <a:stCxn id="119" idx="2"/>
            <a:endCxn id="121" idx="0"/>
          </p:cNvCxnSpPr>
          <p:nvPr/>
        </p:nvCxnSpPr>
        <p:spPr>
          <a:xfrm rot="5400000">
            <a:off x="4832151" y="19083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직사각형 296"/>
          <p:cNvSpPr/>
          <p:nvPr/>
        </p:nvSpPr>
        <p:spPr>
          <a:xfrm>
            <a:off x="4544119" y="28084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진로상담</a:t>
            </a:r>
            <a:endParaRPr lang="en-US" altLang="ko-KR" sz="1100" smtClean="0"/>
          </a:p>
        </p:txBody>
      </p:sp>
      <p:cxnSp>
        <p:nvCxnSpPr>
          <p:cNvPr id="300" name="꺾인 연결선 299"/>
          <p:cNvCxnSpPr>
            <a:stCxn id="115" idx="3"/>
            <a:endCxn id="297" idx="1"/>
          </p:cNvCxnSpPr>
          <p:nvPr/>
        </p:nvCxnSpPr>
        <p:spPr>
          <a:xfrm>
            <a:off x="4256087" y="2304356"/>
            <a:ext cx="288032" cy="792088"/>
          </a:xfrm>
          <a:prstGeom prst="bentConnector3">
            <a:avLst>
              <a:gd name="adj1" fmla="val 7204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꺾인 연결선 308"/>
          <p:cNvCxnSpPr>
            <a:stCxn id="119" idx="3"/>
            <a:endCxn id="297" idx="3"/>
          </p:cNvCxnSpPr>
          <p:nvPr/>
        </p:nvCxnSpPr>
        <p:spPr>
          <a:xfrm>
            <a:off x="5336207" y="1512268"/>
            <a:ext cx="1588" cy="1584176"/>
          </a:xfrm>
          <a:prstGeom prst="bentConnector3">
            <a:avLst>
              <a:gd name="adj1" fmla="val 719773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직선 화살표 연결선 313"/>
          <p:cNvCxnSpPr>
            <a:endCxn id="121" idx="3"/>
          </p:cNvCxnSpPr>
          <p:nvPr/>
        </p:nvCxnSpPr>
        <p:spPr>
          <a:xfrm rot="10800000">
            <a:off x="5336207" y="230435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직선 화살표 연결선 315"/>
          <p:cNvCxnSpPr>
            <a:stCxn id="119" idx="3"/>
            <a:endCxn id="123" idx="1"/>
          </p:cNvCxnSpPr>
          <p:nvPr/>
        </p:nvCxnSpPr>
        <p:spPr>
          <a:xfrm>
            <a:off x="5336207" y="151226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직선 화살표 연결선 318"/>
          <p:cNvCxnSpPr>
            <a:endCxn id="124" idx="1"/>
          </p:cNvCxnSpPr>
          <p:nvPr/>
        </p:nvCxnSpPr>
        <p:spPr>
          <a:xfrm>
            <a:off x="5480223" y="2304356"/>
            <a:ext cx="72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hape 320"/>
          <p:cNvCxnSpPr>
            <a:stCxn id="123" idx="3"/>
            <a:endCxn id="132" idx="0"/>
          </p:cNvCxnSpPr>
          <p:nvPr/>
        </p:nvCxnSpPr>
        <p:spPr>
          <a:xfrm flipV="1">
            <a:off x="6344319" y="1224236"/>
            <a:ext cx="1692188" cy="288032"/>
          </a:xfrm>
          <a:prstGeom prst="bentConnector4">
            <a:avLst>
              <a:gd name="adj1" fmla="val 8278"/>
              <a:gd name="adj2" fmla="val 13086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꺾인 연결선 325"/>
          <p:cNvCxnSpPr>
            <a:stCxn id="128" idx="2"/>
            <a:endCxn id="129" idx="0"/>
          </p:cNvCxnSpPr>
          <p:nvPr/>
        </p:nvCxnSpPr>
        <p:spPr>
          <a:xfrm rot="5400000">
            <a:off x="6920383" y="3492488"/>
            <a:ext cx="216024" cy="1588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화살표 연결선 328"/>
          <p:cNvCxnSpPr>
            <a:stCxn id="129" idx="2"/>
            <a:endCxn id="131" idx="0"/>
          </p:cNvCxnSpPr>
          <p:nvPr/>
        </p:nvCxnSpPr>
        <p:spPr>
          <a:xfrm rot="5400000">
            <a:off x="6920383" y="42845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hape 335"/>
          <p:cNvCxnSpPr>
            <a:stCxn id="124" idx="3"/>
          </p:cNvCxnSpPr>
          <p:nvPr/>
        </p:nvCxnSpPr>
        <p:spPr>
          <a:xfrm>
            <a:off x="6344319" y="2304356"/>
            <a:ext cx="72008" cy="115212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직선 화살표 연결선 337"/>
          <p:cNvCxnSpPr/>
          <p:nvPr/>
        </p:nvCxnSpPr>
        <p:spPr>
          <a:xfrm>
            <a:off x="6416327" y="3456484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직선 화살표 연결선 339"/>
          <p:cNvCxnSpPr>
            <a:stCxn id="138" idx="3"/>
            <a:endCxn id="139" idx="1"/>
          </p:cNvCxnSpPr>
          <p:nvPr/>
        </p:nvCxnSpPr>
        <p:spPr>
          <a:xfrm>
            <a:off x="3175967" y="770495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직선 화살표 연결선 341"/>
          <p:cNvCxnSpPr>
            <a:stCxn id="139" idx="3"/>
            <a:endCxn id="140" idx="1"/>
          </p:cNvCxnSpPr>
          <p:nvPr/>
        </p:nvCxnSpPr>
        <p:spPr>
          <a:xfrm>
            <a:off x="6344319" y="770495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직선 화살표 연결선 343"/>
          <p:cNvCxnSpPr>
            <a:stCxn id="140" idx="2"/>
            <a:endCxn id="141" idx="0"/>
          </p:cNvCxnSpPr>
          <p:nvPr/>
        </p:nvCxnSpPr>
        <p:spPr>
          <a:xfrm rot="5400000">
            <a:off x="6920383" y="810100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직선 화살표 연결선 345"/>
          <p:cNvCxnSpPr>
            <a:stCxn id="141" idx="2"/>
            <a:endCxn id="142" idx="0"/>
          </p:cNvCxnSpPr>
          <p:nvPr/>
        </p:nvCxnSpPr>
        <p:spPr>
          <a:xfrm rot="5400000">
            <a:off x="6920383" y="889308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직선 화살표 연결선 347"/>
          <p:cNvCxnSpPr>
            <a:stCxn id="142" idx="3"/>
            <a:endCxn id="148" idx="1"/>
          </p:cNvCxnSpPr>
          <p:nvPr/>
        </p:nvCxnSpPr>
        <p:spPr>
          <a:xfrm>
            <a:off x="7424439" y="92891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꺾인 연결선 349"/>
          <p:cNvCxnSpPr>
            <a:stCxn id="214" idx="1"/>
            <a:endCxn id="142" idx="1"/>
          </p:cNvCxnSpPr>
          <p:nvPr/>
        </p:nvCxnSpPr>
        <p:spPr>
          <a:xfrm rot="10800000">
            <a:off x="6632351" y="9289132"/>
            <a:ext cx="1588" cy="1584176"/>
          </a:xfrm>
          <a:prstGeom prst="bentConnector3">
            <a:avLst>
              <a:gd name="adj1" fmla="val 6397987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꺾인 연결선 354"/>
          <p:cNvCxnSpPr>
            <a:endCxn id="133" idx="1"/>
          </p:cNvCxnSpPr>
          <p:nvPr/>
        </p:nvCxnSpPr>
        <p:spPr>
          <a:xfrm flipV="1">
            <a:off x="3247975" y="6624836"/>
            <a:ext cx="1296144" cy="1080120"/>
          </a:xfrm>
          <a:prstGeom prst="bentConnector3">
            <a:avLst>
              <a:gd name="adj1" fmla="val 296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직선 화살표 연결선 357"/>
          <p:cNvCxnSpPr>
            <a:stCxn id="133" idx="3"/>
            <a:endCxn id="134" idx="1"/>
          </p:cNvCxnSpPr>
          <p:nvPr/>
        </p:nvCxnSpPr>
        <p:spPr>
          <a:xfrm>
            <a:off x="5336207" y="66248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직선 화살표 연결선 359"/>
          <p:cNvCxnSpPr>
            <a:stCxn id="134" idx="3"/>
            <a:endCxn id="135" idx="1"/>
          </p:cNvCxnSpPr>
          <p:nvPr/>
        </p:nvCxnSpPr>
        <p:spPr>
          <a:xfrm>
            <a:off x="6344319" y="66248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직선 연결선 376"/>
          <p:cNvCxnSpPr/>
          <p:nvPr/>
        </p:nvCxnSpPr>
        <p:spPr>
          <a:xfrm rot="5400000">
            <a:off x="4652131" y="7236904"/>
            <a:ext cx="648072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직선 화살표 연결선 379"/>
          <p:cNvCxnSpPr/>
          <p:nvPr/>
        </p:nvCxnSpPr>
        <p:spPr>
          <a:xfrm>
            <a:off x="4976167" y="7560940"/>
            <a:ext cx="5760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꺾인 연결선 383"/>
          <p:cNvCxnSpPr/>
          <p:nvPr/>
        </p:nvCxnSpPr>
        <p:spPr>
          <a:xfrm rot="5400000" flipH="1" flipV="1">
            <a:off x="6056287" y="7128892"/>
            <a:ext cx="720080" cy="144016"/>
          </a:xfrm>
          <a:prstGeom prst="bentConnector3">
            <a:avLst>
              <a:gd name="adj1" fmla="val 617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직선 화살표 연결선 386"/>
          <p:cNvCxnSpPr/>
          <p:nvPr/>
        </p:nvCxnSpPr>
        <p:spPr>
          <a:xfrm>
            <a:off x="6488335" y="6840860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149" idx="3"/>
            <a:endCxn id="155" idx="1"/>
          </p:cNvCxnSpPr>
          <p:nvPr/>
        </p:nvCxnSpPr>
        <p:spPr>
          <a:xfrm>
            <a:off x="3247975" y="100812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꺾인 연결선 113"/>
          <p:cNvCxnSpPr/>
          <p:nvPr/>
        </p:nvCxnSpPr>
        <p:spPr>
          <a:xfrm rot="10800000" flipH="1">
            <a:off x="3463999" y="6696844"/>
            <a:ext cx="1080120" cy="6264696"/>
          </a:xfrm>
          <a:prstGeom prst="bentConnector3">
            <a:avLst>
              <a:gd name="adj1" fmla="val -1058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화살표 연결선 152"/>
          <p:cNvCxnSpPr>
            <a:stCxn id="155" idx="3"/>
            <a:endCxn id="156" idx="1"/>
          </p:cNvCxnSpPr>
          <p:nvPr/>
        </p:nvCxnSpPr>
        <p:spPr>
          <a:xfrm>
            <a:off x="4256087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꺾인 연결선 156"/>
          <p:cNvCxnSpPr/>
          <p:nvPr/>
        </p:nvCxnSpPr>
        <p:spPr>
          <a:xfrm>
            <a:off x="5336207" y="10009212"/>
            <a:ext cx="216024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직선 화살표 연결선 158"/>
          <p:cNvCxnSpPr>
            <a:stCxn id="207" idx="2"/>
            <a:endCxn id="209" idx="0"/>
          </p:cNvCxnSpPr>
          <p:nvPr/>
        </p:nvCxnSpPr>
        <p:spPr>
          <a:xfrm rot="5400000">
            <a:off x="5840263" y="104772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직선 화살표 연결선 160"/>
          <p:cNvCxnSpPr>
            <a:stCxn id="204" idx="3"/>
            <a:endCxn id="209" idx="1"/>
          </p:cNvCxnSpPr>
          <p:nvPr/>
        </p:nvCxnSpPr>
        <p:spPr>
          <a:xfrm>
            <a:off x="5336207" y="1087330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꺾인 연결선 162"/>
          <p:cNvCxnSpPr>
            <a:stCxn id="155" idx="0"/>
            <a:endCxn id="207" idx="0"/>
          </p:cNvCxnSpPr>
          <p:nvPr/>
        </p:nvCxnSpPr>
        <p:spPr>
          <a:xfrm rot="5400000" flipH="1" flipV="1">
            <a:off x="4904159" y="8749072"/>
            <a:ext cx="1588" cy="2088232"/>
          </a:xfrm>
          <a:prstGeom prst="bentConnector3">
            <a:avLst>
              <a:gd name="adj1" fmla="val 79974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꺾인 연결선 165"/>
          <p:cNvCxnSpPr>
            <a:stCxn id="209" idx="3"/>
            <a:endCxn id="212" idx="1"/>
          </p:cNvCxnSpPr>
          <p:nvPr/>
        </p:nvCxnSpPr>
        <p:spPr>
          <a:xfrm flipV="1">
            <a:off x="6344319" y="10081220"/>
            <a:ext cx="288032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직선 화살표 연결선 168"/>
          <p:cNvCxnSpPr>
            <a:stCxn id="212" idx="2"/>
            <a:endCxn id="214" idx="0"/>
          </p:cNvCxnSpPr>
          <p:nvPr/>
        </p:nvCxnSpPr>
        <p:spPr>
          <a:xfrm rot="5400000">
            <a:off x="6920383" y="1047726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hape 170"/>
          <p:cNvCxnSpPr>
            <a:stCxn id="214" idx="3"/>
            <a:endCxn id="142" idx="2"/>
          </p:cNvCxnSpPr>
          <p:nvPr/>
        </p:nvCxnSpPr>
        <p:spPr>
          <a:xfrm flipH="1" flipV="1">
            <a:off x="7028395" y="9577164"/>
            <a:ext cx="396044" cy="1296144"/>
          </a:xfrm>
          <a:prstGeom prst="bentConnector4">
            <a:avLst>
              <a:gd name="adj1" fmla="val -32067"/>
              <a:gd name="adj2" fmla="val 9050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직선 화살표 연결선 179"/>
          <p:cNvCxnSpPr>
            <a:stCxn id="216" idx="3"/>
            <a:endCxn id="219" idx="1"/>
          </p:cNvCxnSpPr>
          <p:nvPr/>
        </p:nvCxnSpPr>
        <p:spPr>
          <a:xfrm>
            <a:off x="3247975" y="1166539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직선 화살표 연결선 185"/>
          <p:cNvCxnSpPr>
            <a:stCxn id="219" idx="3"/>
            <a:endCxn id="223" idx="1"/>
          </p:cNvCxnSpPr>
          <p:nvPr/>
        </p:nvCxnSpPr>
        <p:spPr>
          <a:xfrm>
            <a:off x="4256087" y="1166539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직선 화살표 연결선 189"/>
          <p:cNvCxnSpPr>
            <a:stCxn id="223" idx="3"/>
            <a:endCxn id="224" idx="1"/>
          </p:cNvCxnSpPr>
          <p:nvPr/>
        </p:nvCxnSpPr>
        <p:spPr>
          <a:xfrm>
            <a:off x="5336207" y="11665396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꺾인 연결선 191"/>
          <p:cNvCxnSpPr>
            <a:stCxn id="219" idx="2"/>
            <a:endCxn id="224" idx="2"/>
          </p:cNvCxnSpPr>
          <p:nvPr/>
        </p:nvCxnSpPr>
        <p:spPr>
          <a:xfrm rot="16200000" flipH="1">
            <a:off x="5948275" y="9865196"/>
            <a:ext cx="1588" cy="4176464"/>
          </a:xfrm>
          <a:prstGeom prst="bentConnector3">
            <a:avLst>
              <a:gd name="adj1" fmla="val 959698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직선 화살표 연결선 194"/>
          <p:cNvCxnSpPr>
            <a:stCxn id="226" idx="3"/>
            <a:endCxn id="227" idx="1"/>
          </p:cNvCxnSpPr>
          <p:nvPr/>
        </p:nvCxnSpPr>
        <p:spPr>
          <a:xfrm>
            <a:off x="3247975" y="128895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직선 화살표 연결선 196"/>
          <p:cNvCxnSpPr>
            <a:stCxn id="227" idx="3"/>
            <a:endCxn id="228" idx="1"/>
          </p:cNvCxnSpPr>
          <p:nvPr/>
        </p:nvCxnSpPr>
        <p:spPr>
          <a:xfrm>
            <a:off x="4256087" y="1288953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직선 화살표 연결선 198"/>
          <p:cNvCxnSpPr>
            <a:stCxn id="228" idx="2"/>
            <a:endCxn id="230" idx="0"/>
          </p:cNvCxnSpPr>
          <p:nvPr/>
        </p:nvCxnSpPr>
        <p:spPr>
          <a:xfrm rot="5400000">
            <a:off x="5840263" y="132855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꺾인 연결선 200"/>
          <p:cNvCxnSpPr>
            <a:stCxn id="230" idx="3"/>
            <a:endCxn id="232" idx="1"/>
          </p:cNvCxnSpPr>
          <p:nvPr/>
        </p:nvCxnSpPr>
        <p:spPr>
          <a:xfrm flipV="1">
            <a:off x="6344319" y="12889532"/>
            <a:ext cx="288032" cy="7920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143</Words>
  <Application>Microsoft Office PowerPoint</Application>
  <PresentationFormat>사용자 지정</PresentationFormat>
  <Paragraphs>94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45</cp:revision>
  <dcterms:created xsi:type="dcterms:W3CDTF">2011-03-08T06:22:35Z</dcterms:created>
  <dcterms:modified xsi:type="dcterms:W3CDTF">2011-06-23T00:57:29Z</dcterms:modified>
</cp:coreProperties>
</file>